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81" r:id="rId5"/>
    <p:sldId id="261" r:id="rId6"/>
    <p:sldId id="262" r:id="rId7"/>
    <p:sldId id="263" r:id="rId8"/>
    <p:sldId id="264" r:id="rId9"/>
    <p:sldId id="265" r:id="rId10"/>
    <p:sldId id="282" r:id="rId11"/>
    <p:sldId id="283" r:id="rId12"/>
    <p:sldId id="288" r:id="rId13"/>
    <p:sldId id="286" r:id="rId14"/>
    <p:sldId id="287" r:id="rId15"/>
    <p:sldId id="284" r:id="rId16"/>
    <p:sldId id="289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90D06-556F-4285-AD4B-74CAB5F8B49E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6E60AB8-3BC0-4536-93C4-1ADF19EB2A1B}">
      <dgm:prSet phldrT="[Szöveg]"/>
      <dgm:spPr/>
      <dgm:t>
        <a:bodyPr/>
        <a:lstStyle/>
        <a:p>
          <a:r>
            <a:rPr lang="hu-HU" dirty="0" smtClean="0"/>
            <a:t>+</a:t>
          </a:r>
          <a:endParaRPr lang="hu-HU" dirty="0"/>
        </a:p>
      </dgm:t>
    </dgm:pt>
    <dgm:pt modelId="{A60FB7B6-6C1A-497D-9D2F-7206CEC5C399}" type="parTrans" cxnId="{D0A55DE2-9D4F-4FE7-94EA-FD4212EB0201}">
      <dgm:prSet/>
      <dgm:spPr/>
      <dgm:t>
        <a:bodyPr/>
        <a:lstStyle/>
        <a:p>
          <a:endParaRPr lang="hu-HU"/>
        </a:p>
      </dgm:t>
    </dgm:pt>
    <dgm:pt modelId="{B94A824E-6FEE-4CDB-9F94-FEEA50E31BD8}" type="sibTrans" cxnId="{D0A55DE2-9D4F-4FE7-94EA-FD4212EB0201}">
      <dgm:prSet/>
      <dgm:spPr/>
      <dgm:t>
        <a:bodyPr/>
        <a:lstStyle/>
        <a:p>
          <a:endParaRPr lang="hu-HU"/>
        </a:p>
      </dgm:t>
    </dgm:pt>
    <dgm:pt modelId="{D97F3B53-BB76-4A2A-99ED-ED43F2DB1D70}">
      <dgm:prSet phldrT="[Szöveg]"/>
      <dgm:spPr/>
      <dgm:t>
        <a:bodyPr/>
        <a:lstStyle/>
        <a:p>
          <a:r>
            <a:rPr lang="hu-HU" dirty="0" smtClean="0"/>
            <a:t>Sp</a:t>
          </a:r>
          <a:r>
            <a:rPr lang="en-US" dirty="0" err="1" smtClean="0"/>
            <a:t>ecia</a:t>
          </a:r>
          <a:r>
            <a:rPr lang="hu-HU" dirty="0" smtClean="0"/>
            <a:t>l rooms for sportsmen and tourists</a:t>
          </a:r>
          <a:endParaRPr lang="hu-HU" dirty="0"/>
        </a:p>
      </dgm:t>
    </dgm:pt>
    <dgm:pt modelId="{C8CF0F29-D175-467B-926F-591B9128F957}" type="parTrans" cxnId="{22C16F23-89BC-4416-8061-B3D4EAB4CE6F}">
      <dgm:prSet/>
      <dgm:spPr/>
      <dgm:t>
        <a:bodyPr/>
        <a:lstStyle/>
        <a:p>
          <a:endParaRPr lang="hu-HU"/>
        </a:p>
      </dgm:t>
    </dgm:pt>
    <dgm:pt modelId="{02423EC5-5664-47C4-B25E-94AFBEFAB227}" type="sibTrans" cxnId="{22C16F23-89BC-4416-8061-B3D4EAB4CE6F}">
      <dgm:prSet/>
      <dgm:spPr/>
      <dgm:t>
        <a:bodyPr/>
        <a:lstStyle/>
        <a:p>
          <a:endParaRPr lang="hu-HU"/>
        </a:p>
      </dgm:t>
    </dgm:pt>
    <dgm:pt modelId="{C6541493-DCED-4FAB-9979-B751CA320241}">
      <dgm:prSet phldrT="[Szöveg]"/>
      <dgm:spPr/>
      <dgm:t>
        <a:bodyPr/>
        <a:lstStyle/>
        <a:p>
          <a:r>
            <a:rPr lang="hu-HU" dirty="0" smtClean="0"/>
            <a:t>Price (136 EU/</a:t>
          </a:r>
          <a:r>
            <a:rPr lang="hu-HU" dirty="0" err="1" smtClean="0"/>
            <a:t>day</a:t>
          </a:r>
          <a:r>
            <a:rPr lang="hu-HU" dirty="0" smtClean="0"/>
            <a:t>)</a:t>
          </a:r>
          <a:endParaRPr lang="hu-HU" dirty="0"/>
        </a:p>
      </dgm:t>
    </dgm:pt>
    <dgm:pt modelId="{45578B23-C3C8-4599-B10F-CF50CCA5C9EA}" type="parTrans" cxnId="{303BBC16-2CF6-4570-828E-6E96E7D7A76D}">
      <dgm:prSet/>
      <dgm:spPr/>
      <dgm:t>
        <a:bodyPr/>
        <a:lstStyle/>
        <a:p>
          <a:endParaRPr lang="hu-HU"/>
        </a:p>
      </dgm:t>
    </dgm:pt>
    <dgm:pt modelId="{FF3856E9-E4DF-42A3-B257-BF21A28B416B}" type="sibTrans" cxnId="{303BBC16-2CF6-4570-828E-6E96E7D7A76D}">
      <dgm:prSet/>
      <dgm:spPr/>
      <dgm:t>
        <a:bodyPr/>
        <a:lstStyle/>
        <a:p>
          <a:endParaRPr lang="hu-HU"/>
        </a:p>
      </dgm:t>
    </dgm:pt>
    <dgm:pt modelId="{4C7095F3-D60D-443B-9859-45DF117A7E95}">
      <dgm:prSet phldrT="[Szöveg]"/>
      <dgm:spPr/>
      <dgm:t>
        <a:bodyPr/>
        <a:lstStyle/>
        <a:p>
          <a:r>
            <a:rPr lang="hu-HU" dirty="0" smtClean="0"/>
            <a:t>Little </a:t>
          </a:r>
          <a:r>
            <a:rPr lang="hu-HU" dirty="0" err="1" smtClean="0"/>
            <a:t>fitness-SPA</a:t>
          </a:r>
          <a:r>
            <a:rPr lang="hu-HU" dirty="0" smtClean="0"/>
            <a:t>  </a:t>
          </a:r>
          <a:r>
            <a:rPr lang="hu-HU" dirty="0" err="1" smtClean="0"/>
            <a:t>without</a:t>
          </a:r>
          <a:r>
            <a:rPr lang="hu-HU" dirty="0" smtClean="0"/>
            <a:t> </a:t>
          </a:r>
          <a:r>
            <a:rPr lang="hu-HU" dirty="0" err="1" smtClean="0"/>
            <a:t>swimming</a:t>
          </a:r>
          <a:r>
            <a:rPr lang="hu-HU" dirty="0" smtClean="0"/>
            <a:t> </a:t>
          </a:r>
          <a:r>
            <a:rPr lang="hu-HU" dirty="0" err="1" smtClean="0"/>
            <a:t>pool</a:t>
          </a:r>
          <a:endParaRPr lang="hu-HU" dirty="0"/>
        </a:p>
      </dgm:t>
    </dgm:pt>
    <dgm:pt modelId="{162F239F-1AA8-4390-9C2B-53D0EA3AB565}" type="parTrans" cxnId="{C40973C6-7999-45C3-A016-D51382D190A5}">
      <dgm:prSet/>
      <dgm:spPr/>
      <dgm:t>
        <a:bodyPr/>
        <a:lstStyle/>
        <a:p>
          <a:endParaRPr lang="hu-HU"/>
        </a:p>
      </dgm:t>
    </dgm:pt>
    <dgm:pt modelId="{0EEF3451-A7A6-4E88-ABE0-2656138773B4}" type="sibTrans" cxnId="{C40973C6-7999-45C3-A016-D51382D190A5}">
      <dgm:prSet/>
      <dgm:spPr/>
      <dgm:t>
        <a:bodyPr/>
        <a:lstStyle/>
        <a:p>
          <a:endParaRPr lang="hu-HU"/>
        </a:p>
      </dgm:t>
    </dgm:pt>
    <dgm:pt modelId="{15C84D5E-F43A-4C17-A0C2-927623AD0FB6}">
      <dgm:prSet phldrT="[Szöveg]"/>
      <dgm:spPr/>
      <dgm:t>
        <a:bodyPr/>
        <a:lstStyle/>
        <a:p>
          <a:r>
            <a:rPr lang="hu-HU" dirty="0" err="1" smtClean="0"/>
            <a:t>Size</a:t>
          </a:r>
          <a:r>
            <a:rPr lang="hu-HU" dirty="0" smtClean="0"/>
            <a:t> of </a:t>
          </a:r>
          <a:r>
            <a:rPr lang="hu-HU" dirty="0" err="1" smtClean="0"/>
            <a:t>the</a:t>
          </a:r>
          <a:r>
            <a:rPr lang="hu-HU" dirty="0" smtClean="0"/>
            <a:t> hotel</a:t>
          </a:r>
          <a:endParaRPr lang="hu-HU" dirty="0"/>
        </a:p>
      </dgm:t>
    </dgm:pt>
    <dgm:pt modelId="{65086F80-F2CE-47C1-827E-79C24254F463}" type="parTrans" cxnId="{38146726-A0DC-4836-BE82-DDBBC6D5E8AD}">
      <dgm:prSet/>
      <dgm:spPr/>
      <dgm:t>
        <a:bodyPr/>
        <a:lstStyle/>
        <a:p>
          <a:endParaRPr lang="hu-HU"/>
        </a:p>
      </dgm:t>
    </dgm:pt>
    <dgm:pt modelId="{F2E4289D-3F0F-4A81-BC69-9BDE68BC4C49}" type="sibTrans" cxnId="{38146726-A0DC-4836-BE82-DDBBC6D5E8AD}">
      <dgm:prSet/>
      <dgm:spPr/>
      <dgm:t>
        <a:bodyPr/>
        <a:lstStyle/>
        <a:p>
          <a:endParaRPr lang="hu-HU"/>
        </a:p>
      </dgm:t>
    </dgm:pt>
    <dgm:pt modelId="{979A638D-437B-42D6-A887-6B128408BDE3}">
      <dgm:prSet phldrT="[Szöveg]"/>
      <dgm:spPr/>
      <dgm:t>
        <a:bodyPr/>
        <a:lstStyle/>
        <a:p>
          <a:r>
            <a:rPr lang="hu-HU" dirty="0" err="1" smtClean="0"/>
            <a:t>Transfer</a:t>
          </a:r>
          <a:endParaRPr lang="hu-HU" dirty="0"/>
        </a:p>
      </dgm:t>
    </dgm:pt>
    <dgm:pt modelId="{249DCC73-EDF0-4C65-8D67-A9D5DA42B38D}" type="parTrans" cxnId="{B3D84EEC-D82E-4A0F-95DC-F3296DD4E668}">
      <dgm:prSet/>
      <dgm:spPr/>
      <dgm:t>
        <a:bodyPr/>
        <a:lstStyle/>
        <a:p>
          <a:endParaRPr lang="hu-HU"/>
        </a:p>
      </dgm:t>
    </dgm:pt>
    <dgm:pt modelId="{458EF4A9-96DD-4CB5-B8D4-678A11049F59}" type="sibTrans" cxnId="{B3D84EEC-D82E-4A0F-95DC-F3296DD4E668}">
      <dgm:prSet/>
      <dgm:spPr/>
      <dgm:t>
        <a:bodyPr/>
        <a:lstStyle/>
        <a:p>
          <a:endParaRPr lang="hu-HU"/>
        </a:p>
      </dgm:t>
    </dgm:pt>
    <dgm:pt modelId="{91E22674-3298-4525-8040-FBDB47DC27B4}">
      <dgm:prSet phldrT="[Szöveg]"/>
      <dgm:spPr/>
      <dgm:t>
        <a:bodyPr/>
        <a:lstStyle/>
        <a:p>
          <a:r>
            <a:rPr lang="hu-HU" dirty="0" smtClean="0"/>
            <a:t>-</a:t>
          </a:r>
          <a:endParaRPr lang="hu-HU" dirty="0"/>
        </a:p>
      </dgm:t>
    </dgm:pt>
    <dgm:pt modelId="{F7A0BD43-3377-4B2D-90C2-926F067B0786}" type="parTrans" cxnId="{9587D9A9-C148-4EAE-A6B4-280A72FAC75B}">
      <dgm:prSet/>
      <dgm:spPr/>
      <dgm:t>
        <a:bodyPr/>
        <a:lstStyle/>
        <a:p>
          <a:endParaRPr lang="hu-HU"/>
        </a:p>
      </dgm:t>
    </dgm:pt>
    <dgm:pt modelId="{58A9C8B0-BB9C-4B29-AE21-586A7E0F22FA}" type="sibTrans" cxnId="{9587D9A9-C148-4EAE-A6B4-280A72FAC75B}">
      <dgm:prSet/>
      <dgm:spPr/>
      <dgm:t>
        <a:bodyPr/>
        <a:lstStyle/>
        <a:p>
          <a:endParaRPr lang="hu-HU"/>
        </a:p>
      </dgm:t>
    </dgm:pt>
    <dgm:pt modelId="{29DBE09D-98A8-4940-B1C2-9D8950765E8D}">
      <dgm:prSet phldrT="[Szöveg]"/>
      <dgm:spPr/>
      <dgm:t>
        <a:bodyPr/>
        <a:lstStyle/>
        <a:p>
          <a:r>
            <a:rPr lang="hu-HU" dirty="0" err="1" smtClean="0"/>
            <a:t>Location</a:t>
          </a:r>
          <a:endParaRPr lang="hu-HU" dirty="0"/>
        </a:p>
      </dgm:t>
    </dgm:pt>
    <dgm:pt modelId="{AF81C30C-BB49-4D88-9707-05CDC7737E4D}" type="parTrans" cxnId="{A595D881-D2BB-448E-8DA8-BAEC80CDC48E}">
      <dgm:prSet/>
      <dgm:spPr/>
      <dgm:t>
        <a:bodyPr/>
        <a:lstStyle/>
        <a:p>
          <a:endParaRPr lang="hu-HU"/>
        </a:p>
      </dgm:t>
    </dgm:pt>
    <dgm:pt modelId="{DE43B247-CE15-48BB-8FF5-47FD74E33218}" type="sibTrans" cxnId="{A595D881-D2BB-448E-8DA8-BAEC80CDC48E}">
      <dgm:prSet/>
      <dgm:spPr/>
      <dgm:t>
        <a:bodyPr/>
        <a:lstStyle/>
        <a:p>
          <a:endParaRPr lang="hu-HU"/>
        </a:p>
      </dgm:t>
    </dgm:pt>
    <dgm:pt modelId="{D3DD0F25-59F8-4D86-8FAF-15A526BDF2B5}">
      <dgm:prSet phldrT="[Szöveg]"/>
      <dgm:spPr/>
      <dgm:t>
        <a:bodyPr/>
        <a:lstStyle/>
        <a:p>
          <a:r>
            <a:rPr lang="hu-HU" dirty="0" smtClean="0"/>
            <a:t>Tour </a:t>
          </a:r>
          <a:r>
            <a:rPr lang="hu-HU" dirty="0" err="1" smtClean="0"/>
            <a:t>programs</a:t>
          </a:r>
          <a:endParaRPr lang="hu-HU" dirty="0"/>
        </a:p>
      </dgm:t>
    </dgm:pt>
    <dgm:pt modelId="{73DAE554-C33E-4FB6-BD7D-BB989942667A}" type="parTrans" cxnId="{696E679B-0BF3-40B7-92F0-163B2FD4F14E}">
      <dgm:prSet/>
      <dgm:spPr/>
      <dgm:t>
        <a:bodyPr/>
        <a:lstStyle/>
        <a:p>
          <a:endParaRPr lang="hu-HU"/>
        </a:p>
      </dgm:t>
    </dgm:pt>
    <dgm:pt modelId="{9E8546EA-E296-4FBB-9181-3DD253BB1CA9}" type="sibTrans" cxnId="{696E679B-0BF3-40B7-92F0-163B2FD4F14E}">
      <dgm:prSet/>
      <dgm:spPr/>
      <dgm:t>
        <a:bodyPr/>
        <a:lstStyle/>
        <a:p>
          <a:endParaRPr lang="hu-HU"/>
        </a:p>
      </dgm:t>
    </dgm:pt>
    <dgm:pt modelId="{430D3184-FD2B-4F24-8848-84CB60494BC8}">
      <dgm:prSet phldrT="[Szöveg]"/>
      <dgm:spPr/>
      <dgm:t>
        <a:bodyPr/>
        <a:lstStyle/>
        <a:p>
          <a:r>
            <a:rPr lang="hu-HU" dirty="0" err="1" smtClean="0"/>
            <a:t>Focus</a:t>
          </a:r>
          <a:r>
            <a:rPr lang="hu-HU" dirty="0" smtClean="0"/>
            <a:t> </a:t>
          </a:r>
          <a:r>
            <a:rPr lang="hu-HU" dirty="0" err="1" smtClean="0"/>
            <a:t>on</a:t>
          </a:r>
          <a:r>
            <a:rPr lang="hu-HU" dirty="0" smtClean="0"/>
            <a:t> business</a:t>
          </a:r>
        </a:p>
      </dgm:t>
    </dgm:pt>
    <dgm:pt modelId="{A3F081B3-F000-418C-AB0A-2D618D3564A7}" type="parTrans" cxnId="{7A621666-D5D5-495C-B002-05F33FDCEEC1}">
      <dgm:prSet/>
      <dgm:spPr/>
      <dgm:t>
        <a:bodyPr/>
        <a:lstStyle/>
        <a:p>
          <a:endParaRPr lang="hu-HU"/>
        </a:p>
      </dgm:t>
    </dgm:pt>
    <dgm:pt modelId="{1589AFE3-C3BA-4E6E-988D-59988E9D0D29}" type="sibTrans" cxnId="{7A621666-D5D5-495C-B002-05F33FDCEEC1}">
      <dgm:prSet/>
      <dgm:spPr/>
      <dgm:t>
        <a:bodyPr/>
        <a:lstStyle/>
        <a:p>
          <a:endParaRPr lang="hu-HU"/>
        </a:p>
      </dgm:t>
    </dgm:pt>
    <dgm:pt modelId="{4DADD296-0E9E-404F-A39E-E71961C5E640}" type="pres">
      <dgm:prSet presAssocID="{D8490D06-556F-4285-AD4B-74CAB5F8B49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7CD195-A246-4E33-A213-20FAA7256728}" type="pres">
      <dgm:prSet presAssocID="{D8490D06-556F-4285-AD4B-74CAB5F8B49E}" presName="dummyMaxCanvas" presStyleCnt="0"/>
      <dgm:spPr/>
    </dgm:pt>
    <dgm:pt modelId="{BECDB479-2A93-4D7C-B580-87DCECA3836A}" type="pres">
      <dgm:prSet presAssocID="{D8490D06-556F-4285-AD4B-74CAB5F8B49E}" presName="parentComposite" presStyleCnt="0"/>
      <dgm:spPr/>
    </dgm:pt>
    <dgm:pt modelId="{50838AEA-A72B-4DFE-8E8E-646ECAEEBB6E}" type="pres">
      <dgm:prSet presAssocID="{D8490D06-556F-4285-AD4B-74CAB5F8B49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1E406E21-9C29-4F15-BAB9-1ABBEE177AA8}" type="pres">
      <dgm:prSet presAssocID="{D8490D06-556F-4285-AD4B-74CAB5F8B49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59DCB318-2B25-48D5-98BB-A1A62F313095}" type="pres">
      <dgm:prSet presAssocID="{D8490D06-556F-4285-AD4B-74CAB5F8B49E}" presName="childrenComposite" presStyleCnt="0"/>
      <dgm:spPr/>
    </dgm:pt>
    <dgm:pt modelId="{91C37F0A-6DA2-44B3-93CD-FEA4243395EB}" type="pres">
      <dgm:prSet presAssocID="{D8490D06-556F-4285-AD4B-74CAB5F8B49E}" presName="dummyMaxCanvas_ChildArea" presStyleCnt="0"/>
      <dgm:spPr/>
    </dgm:pt>
    <dgm:pt modelId="{AAFE2242-BC5A-4068-960C-657438430AB8}" type="pres">
      <dgm:prSet presAssocID="{D8490D06-556F-4285-AD4B-74CAB5F8B49E}" presName="fulcrum" presStyleLbl="alignAccFollowNode1" presStyleIdx="2" presStyleCnt="4"/>
      <dgm:spPr/>
    </dgm:pt>
    <dgm:pt modelId="{4534037E-EDCF-4BFB-9CF1-B223E9DD9BC8}" type="pres">
      <dgm:prSet presAssocID="{D8490D06-556F-4285-AD4B-74CAB5F8B49E}" presName="balance_44" presStyleLbl="alignAccFollowNode1" presStyleIdx="3" presStyleCnt="4">
        <dgm:presLayoutVars>
          <dgm:bulletEnabled val="1"/>
        </dgm:presLayoutVars>
      </dgm:prSet>
      <dgm:spPr/>
    </dgm:pt>
    <dgm:pt modelId="{E53F6A6F-9504-4B29-984F-798A47EC50BC}" type="pres">
      <dgm:prSet presAssocID="{D8490D06-556F-4285-AD4B-74CAB5F8B49E}" presName="right_44_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66D11-8A8E-4568-81C8-F790B1546E15}" type="pres">
      <dgm:prSet presAssocID="{D8490D06-556F-4285-AD4B-74CAB5F8B49E}" presName="right_44_2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FB775-CD92-4E66-BF8A-DFDC369AD7A7}" type="pres">
      <dgm:prSet presAssocID="{D8490D06-556F-4285-AD4B-74CAB5F8B49E}" presName="right_44_3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4AEF9-A89B-4705-ADF8-692B4D0E6442}" type="pres">
      <dgm:prSet presAssocID="{D8490D06-556F-4285-AD4B-74CAB5F8B49E}" presName="right_44_4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1ADFE4D-9ECE-403E-AE94-C0FFEFFD2720}" type="pres">
      <dgm:prSet presAssocID="{D8490D06-556F-4285-AD4B-74CAB5F8B49E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5AD0A-B409-49BD-B57E-821F95DB487F}" type="pres">
      <dgm:prSet presAssocID="{D8490D06-556F-4285-AD4B-74CAB5F8B49E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76630-819E-47A3-B281-9682CE15CF21}" type="pres">
      <dgm:prSet presAssocID="{D8490D06-556F-4285-AD4B-74CAB5F8B49E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3B4D5-A943-43F2-81B9-88E3734FF9DE}" type="pres">
      <dgm:prSet presAssocID="{D8490D06-556F-4285-AD4B-74CAB5F8B49E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2EFC8F-0502-4DFB-B413-F72C752E551A}" type="presOf" srcId="{979A638D-437B-42D6-A887-6B128408BDE3}" destId="{FFC5AD0A-B409-49BD-B57E-821F95DB487F}" srcOrd="0" destOrd="0" presId="urn:microsoft.com/office/officeart/2005/8/layout/balance1"/>
    <dgm:cxn modelId="{303BBC16-2CF6-4570-828E-6E96E7D7A76D}" srcId="{91E22674-3298-4525-8040-FBDB47DC27B4}" destId="{C6541493-DCED-4FAB-9979-B751CA320241}" srcOrd="0" destOrd="0" parTransId="{45578B23-C3C8-4599-B10F-CF50CCA5C9EA}" sibTransId="{FF3856E9-E4DF-42A3-B257-BF21A28B416B}"/>
    <dgm:cxn modelId="{D437F607-4C1F-4E24-80FB-C4686DF4420A}" type="presOf" srcId="{36E60AB8-3BC0-4536-93C4-1ADF19EB2A1B}" destId="{50838AEA-A72B-4DFE-8E8E-646ECAEEBB6E}" srcOrd="0" destOrd="0" presId="urn:microsoft.com/office/officeart/2005/8/layout/balance1"/>
    <dgm:cxn modelId="{7F7DA0E5-B822-4608-8715-237EC8C80501}" type="presOf" srcId="{91E22674-3298-4525-8040-FBDB47DC27B4}" destId="{1E406E21-9C29-4F15-BAB9-1ABBEE177AA8}" srcOrd="0" destOrd="0" presId="urn:microsoft.com/office/officeart/2005/8/layout/balance1"/>
    <dgm:cxn modelId="{FDA10AAF-6525-45D6-8EFD-A65489B20D79}" type="presOf" srcId="{D8490D06-556F-4285-AD4B-74CAB5F8B49E}" destId="{4DADD296-0E9E-404F-A39E-E71961C5E640}" srcOrd="0" destOrd="0" presId="urn:microsoft.com/office/officeart/2005/8/layout/balance1"/>
    <dgm:cxn modelId="{1E4A956B-64A1-4AAF-9F31-3069CEFBD2B0}" type="presOf" srcId="{C6541493-DCED-4FAB-9979-B751CA320241}" destId="{E53F6A6F-9504-4B29-984F-798A47EC50BC}" srcOrd="0" destOrd="0" presId="urn:microsoft.com/office/officeart/2005/8/layout/balance1"/>
    <dgm:cxn modelId="{CD05C6E8-03D5-4175-B9BE-88B0E56D4B4E}" type="presOf" srcId="{430D3184-FD2B-4F24-8848-84CB60494BC8}" destId="{6154AEF9-A89B-4705-ADF8-692B4D0E6442}" srcOrd="0" destOrd="0" presId="urn:microsoft.com/office/officeart/2005/8/layout/balance1"/>
    <dgm:cxn modelId="{696E679B-0BF3-40B7-92F0-163B2FD4F14E}" srcId="{36E60AB8-3BC0-4536-93C4-1ADF19EB2A1B}" destId="{D3DD0F25-59F8-4D86-8FAF-15A526BDF2B5}" srcOrd="3" destOrd="0" parTransId="{73DAE554-C33E-4FB6-BD7D-BB989942667A}" sibTransId="{9E8546EA-E296-4FBB-9181-3DD253BB1CA9}"/>
    <dgm:cxn modelId="{398B71B7-DA09-4776-8ED0-BCFAF766D6AF}" type="presOf" srcId="{D3DD0F25-59F8-4D86-8FAF-15A526BDF2B5}" destId="{1603B4D5-A943-43F2-81B9-88E3734FF9DE}" srcOrd="0" destOrd="0" presId="urn:microsoft.com/office/officeart/2005/8/layout/balance1"/>
    <dgm:cxn modelId="{C40973C6-7999-45C3-A016-D51382D190A5}" srcId="{91E22674-3298-4525-8040-FBDB47DC27B4}" destId="{4C7095F3-D60D-443B-9859-45DF117A7E95}" srcOrd="1" destOrd="0" parTransId="{162F239F-1AA8-4390-9C2B-53D0EA3AB565}" sibTransId="{0EEF3451-A7A6-4E88-ABE0-2656138773B4}"/>
    <dgm:cxn modelId="{19709625-4147-4AE7-9B69-A635002EF720}" type="presOf" srcId="{15C84D5E-F43A-4C17-A0C2-927623AD0FB6}" destId="{524FB775-CD92-4E66-BF8A-DFDC369AD7A7}" srcOrd="0" destOrd="0" presId="urn:microsoft.com/office/officeart/2005/8/layout/balance1"/>
    <dgm:cxn modelId="{B3D84EEC-D82E-4A0F-95DC-F3296DD4E668}" srcId="{36E60AB8-3BC0-4536-93C4-1ADF19EB2A1B}" destId="{979A638D-437B-42D6-A887-6B128408BDE3}" srcOrd="1" destOrd="0" parTransId="{249DCC73-EDF0-4C65-8D67-A9D5DA42B38D}" sibTransId="{458EF4A9-96DD-4CB5-B8D4-678A11049F59}"/>
    <dgm:cxn modelId="{9587D9A9-C148-4EAE-A6B4-280A72FAC75B}" srcId="{D8490D06-556F-4285-AD4B-74CAB5F8B49E}" destId="{91E22674-3298-4525-8040-FBDB47DC27B4}" srcOrd="1" destOrd="0" parTransId="{F7A0BD43-3377-4B2D-90C2-926F067B0786}" sibTransId="{58A9C8B0-BB9C-4B29-AE21-586A7E0F22FA}"/>
    <dgm:cxn modelId="{7A621666-D5D5-495C-B002-05F33FDCEEC1}" srcId="{91E22674-3298-4525-8040-FBDB47DC27B4}" destId="{430D3184-FD2B-4F24-8848-84CB60494BC8}" srcOrd="3" destOrd="0" parTransId="{A3F081B3-F000-418C-AB0A-2D618D3564A7}" sibTransId="{1589AFE3-C3BA-4E6E-988D-59988E9D0D29}"/>
    <dgm:cxn modelId="{A357FF17-BC56-4782-8365-CBDD51DFEAE2}" type="presOf" srcId="{D97F3B53-BB76-4A2A-99ED-ED43F2DB1D70}" destId="{51ADFE4D-9ECE-403E-AE94-C0FFEFFD2720}" srcOrd="0" destOrd="0" presId="urn:microsoft.com/office/officeart/2005/8/layout/balance1"/>
    <dgm:cxn modelId="{A595D881-D2BB-448E-8DA8-BAEC80CDC48E}" srcId="{36E60AB8-3BC0-4536-93C4-1ADF19EB2A1B}" destId="{29DBE09D-98A8-4940-B1C2-9D8950765E8D}" srcOrd="2" destOrd="0" parTransId="{AF81C30C-BB49-4D88-9707-05CDC7737E4D}" sibTransId="{DE43B247-CE15-48BB-8FF5-47FD74E33218}"/>
    <dgm:cxn modelId="{3D632F26-8437-4E27-9C96-DE53BF09B7D5}" type="presOf" srcId="{4C7095F3-D60D-443B-9859-45DF117A7E95}" destId="{95966D11-8A8E-4568-81C8-F790B1546E15}" srcOrd="0" destOrd="0" presId="urn:microsoft.com/office/officeart/2005/8/layout/balance1"/>
    <dgm:cxn modelId="{38146726-A0DC-4836-BE82-DDBBC6D5E8AD}" srcId="{91E22674-3298-4525-8040-FBDB47DC27B4}" destId="{15C84D5E-F43A-4C17-A0C2-927623AD0FB6}" srcOrd="2" destOrd="0" parTransId="{65086F80-F2CE-47C1-827E-79C24254F463}" sibTransId="{F2E4289D-3F0F-4A81-BC69-9BDE68BC4C49}"/>
    <dgm:cxn modelId="{D0A55DE2-9D4F-4FE7-94EA-FD4212EB0201}" srcId="{D8490D06-556F-4285-AD4B-74CAB5F8B49E}" destId="{36E60AB8-3BC0-4536-93C4-1ADF19EB2A1B}" srcOrd="0" destOrd="0" parTransId="{A60FB7B6-6C1A-497D-9D2F-7206CEC5C399}" sibTransId="{B94A824E-6FEE-4CDB-9F94-FEEA50E31BD8}"/>
    <dgm:cxn modelId="{FA410541-9E82-483F-9348-1AAC79E8C10F}" type="presOf" srcId="{29DBE09D-98A8-4940-B1C2-9D8950765E8D}" destId="{43B76630-819E-47A3-B281-9682CE15CF21}" srcOrd="0" destOrd="0" presId="urn:microsoft.com/office/officeart/2005/8/layout/balance1"/>
    <dgm:cxn modelId="{22C16F23-89BC-4416-8061-B3D4EAB4CE6F}" srcId="{36E60AB8-3BC0-4536-93C4-1ADF19EB2A1B}" destId="{D97F3B53-BB76-4A2A-99ED-ED43F2DB1D70}" srcOrd="0" destOrd="0" parTransId="{C8CF0F29-D175-467B-926F-591B9128F957}" sibTransId="{02423EC5-5664-47C4-B25E-94AFBEFAB227}"/>
    <dgm:cxn modelId="{1E12353B-EAF1-4282-AC9D-0BC89387622F}" type="presParOf" srcId="{4DADD296-0E9E-404F-A39E-E71961C5E640}" destId="{E27CD195-A246-4E33-A213-20FAA7256728}" srcOrd="0" destOrd="0" presId="urn:microsoft.com/office/officeart/2005/8/layout/balance1"/>
    <dgm:cxn modelId="{A4CD6374-002D-4BF7-BD74-39455FFF7AC6}" type="presParOf" srcId="{4DADD296-0E9E-404F-A39E-E71961C5E640}" destId="{BECDB479-2A93-4D7C-B580-87DCECA3836A}" srcOrd="1" destOrd="0" presId="urn:microsoft.com/office/officeart/2005/8/layout/balance1"/>
    <dgm:cxn modelId="{8FBE4CA0-6E75-46B1-9652-4B37A8805BE3}" type="presParOf" srcId="{BECDB479-2A93-4D7C-B580-87DCECA3836A}" destId="{50838AEA-A72B-4DFE-8E8E-646ECAEEBB6E}" srcOrd="0" destOrd="0" presId="urn:microsoft.com/office/officeart/2005/8/layout/balance1"/>
    <dgm:cxn modelId="{1BDD402E-77EA-4321-A6A4-52BAA7D9B539}" type="presParOf" srcId="{BECDB479-2A93-4D7C-B580-87DCECA3836A}" destId="{1E406E21-9C29-4F15-BAB9-1ABBEE177AA8}" srcOrd="1" destOrd="0" presId="urn:microsoft.com/office/officeart/2005/8/layout/balance1"/>
    <dgm:cxn modelId="{275A9F21-B106-44F7-86E1-5881DA7E1447}" type="presParOf" srcId="{4DADD296-0E9E-404F-A39E-E71961C5E640}" destId="{59DCB318-2B25-48D5-98BB-A1A62F313095}" srcOrd="2" destOrd="0" presId="urn:microsoft.com/office/officeart/2005/8/layout/balance1"/>
    <dgm:cxn modelId="{22DC6583-AA8C-4555-9391-1EF575500068}" type="presParOf" srcId="{59DCB318-2B25-48D5-98BB-A1A62F313095}" destId="{91C37F0A-6DA2-44B3-93CD-FEA4243395EB}" srcOrd="0" destOrd="0" presId="urn:microsoft.com/office/officeart/2005/8/layout/balance1"/>
    <dgm:cxn modelId="{827212FD-995F-4CD6-A6E5-06BCCBD62A24}" type="presParOf" srcId="{59DCB318-2B25-48D5-98BB-A1A62F313095}" destId="{AAFE2242-BC5A-4068-960C-657438430AB8}" srcOrd="1" destOrd="0" presId="urn:microsoft.com/office/officeart/2005/8/layout/balance1"/>
    <dgm:cxn modelId="{ED74B132-48D5-4219-AF50-D4FA4769E37C}" type="presParOf" srcId="{59DCB318-2B25-48D5-98BB-A1A62F313095}" destId="{4534037E-EDCF-4BFB-9CF1-B223E9DD9BC8}" srcOrd="2" destOrd="0" presId="urn:microsoft.com/office/officeart/2005/8/layout/balance1"/>
    <dgm:cxn modelId="{F8418E0D-4CFC-4C7C-9121-1E31B0617E73}" type="presParOf" srcId="{59DCB318-2B25-48D5-98BB-A1A62F313095}" destId="{E53F6A6F-9504-4B29-984F-798A47EC50BC}" srcOrd="3" destOrd="0" presId="urn:microsoft.com/office/officeart/2005/8/layout/balance1"/>
    <dgm:cxn modelId="{E0CA2D81-3CB5-484F-85BA-A5135AFB2248}" type="presParOf" srcId="{59DCB318-2B25-48D5-98BB-A1A62F313095}" destId="{95966D11-8A8E-4568-81C8-F790B1546E15}" srcOrd="4" destOrd="0" presId="urn:microsoft.com/office/officeart/2005/8/layout/balance1"/>
    <dgm:cxn modelId="{5DAE1C62-1358-4193-A2C1-D4A035DB0E2D}" type="presParOf" srcId="{59DCB318-2B25-48D5-98BB-A1A62F313095}" destId="{524FB775-CD92-4E66-BF8A-DFDC369AD7A7}" srcOrd="5" destOrd="0" presId="urn:microsoft.com/office/officeart/2005/8/layout/balance1"/>
    <dgm:cxn modelId="{66993EF1-E217-4CEE-8E9C-051908132779}" type="presParOf" srcId="{59DCB318-2B25-48D5-98BB-A1A62F313095}" destId="{6154AEF9-A89B-4705-ADF8-692B4D0E6442}" srcOrd="6" destOrd="0" presId="urn:microsoft.com/office/officeart/2005/8/layout/balance1"/>
    <dgm:cxn modelId="{14964444-E163-4830-9A33-7E618584F762}" type="presParOf" srcId="{59DCB318-2B25-48D5-98BB-A1A62F313095}" destId="{51ADFE4D-9ECE-403E-AE94-C0FFEFFD2720}" srcOrd="7" destOrd="0" presId="urn:microsoft.com/office/officeart/2005/8/layout/balance1"/>
    <dgm:cxn modelId="{EBFFDDF3-1B9F-4BA7-8257-A3192A6893C9}" type="presParOf" srcId="{59DCB318-2B25-48D5-98BB-A1A62F313095}" destId="{FFC5AD0A-B409-49BD-B57E-821F95DB487F}" srcOrd="8" destOrd="0" presId="urn:microsoft.com/office/officeart/2005/8/layout/balance1"/>
    <dgm:cxn modelId="{620673D9-43C0-4912-98DC-041364B2A625}" type="presParOf" srcId="{59DCB318-2B25-48D5-98BB-A1A62F313095}" destId="{43B76630-819E-47A3-B281-9682CE15CF21}" srcOrd="9" destOrd="0" presId="urn:microsoft.com/office/officeart/2005/8/layout/balance1"/>
    <dgm:cxn modelId="{85A135FB-5D8A-4221-AB22-E1AFDF76594E}" type="presParOf" srcId="{59DCB318-2B25-48D5-98BB-A1A62F313095}" destId="{1603B4D5-A943-43F2-81B9-88E3734FF9DE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838AEA-A72B-4DFE-8E8E-646ECAEEBB6E}">
      <dsp:nvSpPr>
        <dsp:cNvPr id="0" name=""/>
        <dsp:cNvSpPr/>
      </dsp:nvSpPr>
      <dsp:spPr>
        <a:xfrm>
          <a:off x="2123376" y="0"/>
          <a:ext cx="1629346" cy="9051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+</a:t>
          </a:r>
          <a:endParaRPr lang="hu-HU" sz="3300" kern="1200" dirty="0"/>
        </a:p>
      </dsp:txBody>
      <dsp:txXfrm>
        <a:off x="2123376" y="0"/>
        <a:ext cx="1629346" cy="905192"/>
      </dsp:txXfrm>
    </dsp:sp>
    <dsp:sp modelId="{1E406E21-9C29-4F15-BAB9-1ABBEE177AA8}">
      <dsp:nvSpPr>
        <dsp:cNvPr id="0" name=""/>
        <dsp:cNvSpPr/>
      </dsp:nvSpPr>
      <dsp:spPr>
        <a:xfrm>
          <a:off x="4476876" y="0"/>
          <a:ext cx="1629346" cy="9051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-</a:t>
          </a:r>
          <a:endParaRPr lang="hu-HU" sz="3300" kern="1200" dirty="0"/>
        </a:p>
      </dsp:txBody>
      <dsp:txXfrm>
        <a:off x="4476876" y="0"/>
        <a:ext cx="1629346" cy="905192"/>
      </dsp:txXfrm>
    </dsp:sp>
    <dsp:sp modelId="{AAFE2242-BC5A-4068-960C-657438430AB8}">
      <dsp:nvSpPr>
        <dsp:cNvPr id="0" name=""/>
        <dsp:cNvSpPr/>
      </dsp:nvSpPr>
      <dsp:spPr>
        <a:xfrm>
          <a:off x="3775352" y="3847067"/>
          <a:ext cx="678894" cy="67889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4037E-EDCF-4BFB-9CF1-B223E9DD9BC8}">
      <dsp:nvSpPr>
        <dsp:cNvPr id="0" name=""/>
        <dsp:cNvSpPr/>
      </dsp:nvSpPr>
      <dsp:spPr>
        <a:xfrm>
          <a:off x="2078117" y="3562837"/>
          <a:ext cx="4073365" cy="2751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F6A6F-9504-4B29-984F-798A47EC50BC}">
      <dsp:nvSpPr>
        <dsp:cNvPr id="0" name=""/>
        <dsp:cNvSpPr/>
      </dsp:nvSpPr>
      <dsp:spPr>
        <a:xfrm>
          <a:off x="4476876" y="2972651"/>
          <a:ext cx="1629346" cy="557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Price (136 EU/</a:t>
          </a:r>
          <a:r>
            <a:rPr lang="hu-HU" sz="1000" kern="1200" dirty="0" err="1" smtClean="0"/>
            <a:t>day</a:t>
          </a:r>
          <a:r>
            <a:rPr lang="hu-HU" sz="1000" kern="1200" dirty="0" smtClean="0"/>
            <a:t>)</a:t>
          </a:r>
          <a:endParaRPr lang="hu-HU" sz="1000" kern="1200" dirty="0"/>
        </a:p>
      </dsp:txBody>
      <dsp:txXfrm>
        <a:off x="4476876" y="2972651"/>
        <a:ext cx="1629346" cy="557598"/>
      </dsp:txXfrm>
    </dsp:sp>
    <dsp:sp modelId="{95966D11-8A8E-4568-81C8-F790B1546E15}">
      <dsp:nvSpPr>
        <dsp:cNvPr id="0" name=""/>
        <dsp:cNvSpPr/>
      </dsp:nvSpPr>
      <dsp:spPr>
        <a:xfrm>
          <a:off x="4476876" y="2371604"/>
          <a:ext cx="1629346" cy="557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Little </a:t>
          </a:r>
          <a:r>
            <a:rPr lang="hu-HU" sz="1000" kern="1200" dirty="0" err="1" smtClean="0"/>
            <a:t>fitness-SPA</a:t>
          </a:r>
          <a:r>
            <a:rPr lang="hu-HU" sz="1000" kern="1200" dirty="0" smtClean="0"/>
            <a:t>  </a:t>
          </a:r>
          <a:r>
            <a:rPr lang="hu-HU" sz="1000" kern="1200" dirty="0" err="1" smtClean="0"/>
            <a:t>without</a:t>
          </a:r>
          <a:r>
            <a:rPr lang="hu-HU" sz="1000" kern="1200" dirty="0" smtClean="0"/>
            <a:t> </a:t>
          </a:r>
          <a:r>
            <a:rPr lang="hu-HU" sz="1000" kern="1200" dirty="0" err="1" smtClean="0"/>
            <a:t>swimming</a:t>
          </a:r>
          <a:r>
            <a:rPr lang="hu-HU" sz="1000" kern="1200" dirty="0" smtClean="0"/>
            <a:t> </a:t>
          </a:r>
          <a:r>
            <a:rPr lang="hu-HU" sz="1000" kern="1200" dirty="0" err="1" smtClean="0"/>
            <a:t>pool</a:t>
          </a:r>
          <a:endParaRPr lang="hu-HU" sz="1000" kern="1200" dirty="0"/>
        </a:p>
      </dsp:txBody>
      <dsp:txXfrm>
        <a:off x="4476876" y="2371604"/>
        <a:ext cx="1629346" cy="557598"/>
      </dsp:txXfrm>
    </dsp:sp>
    <dsp:sp modelId="{524FB775-CD92-4E66-BF8A-DFDC369AD7A7}">
      <dsp:nvSpPr>
        <dsp:cNvPr id="0" name=""/>
        <dsp:cNvSpPr/>
      </dsp:nvSpPr>
      <dsp:spPr>
        <a:xfrm>
          <a:off x="4476876" y="1770556"/>
          <a:ext cx="1629346" cy="557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err="1" smtClean="0"/>
            <a:t>Size</a:t>
          </a:r>
          <a:r>
            <a:rPr lang="hu-HU" sz="1000" kern="1200" dirty="0" smtClean="0"/>
            <a:t> of </a:t>
          </a:r>
          <a:r>
            <a:rPr lang="hu-HU" sz="1000" kern="1200" dirty="0" err="1" smtClean="0"/>
            <a:t>the</a:t>
          </a:r>
          <a:r>
            <a:rPr lang="hu-HU" sz="1000" kern="1200" dirty="0" smtClean="0"/>
            <a:t> hotel</a:t>
          </a:r>
          <a:endParaRPr lang="hu-HU" sz="1000" kern="1200" dirty="0"/>
        </a:p>
      </dsp:txBody>
      <dsp:txXfrm>
        <a:off x="4476876" y="1770556"/>
        <a:ext cx="1629346" cy="557598"/>
      </dsp:txXfrm>
    </dsp:sp>
    <dsp:sp modelId="{6154AEF9-A89B-4705-ADF8-692B4D0E6442}">
      <dsp:nvSpPr>
        <dsp:cNvPr id="0" name=""/>
        <dsp:cNvSpPr/>
      </dsp:nvSpPr>
      <dsp:spPr>
        <a:xfrm>
          <a:off x="4476876" y="1158646"/>
          <a:ext cx="1629346" cy="557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err="1" smtClean="0"/>
            <a:t>Focus</a:t>
          </a:r>
          <a:r>
            <a:rPr lang="hu-HU" sz="1000" kern="1200" dirty="0" smtClean="0"/>
            <a:t> </a:t>
          </a:r>
          <a:r>
            <a:rPr lang="hu-HU" sz="1000" kern="1200" dirty="0" err="1" smtClean="0"/>
            <a:t>on</a:t>
          </a:r>
          <a:r>
            <a:rPr lang="hu-HU" sz="1000" kern="1200" dirty="0" smtClean="0"/>
            <a:t> business</a:t>
          </a:r>
        </a:p>
      </dsp:txBody>
      <dsp:txXfrm>
        <a:off x="4476876" y="1158646"/>
        <a:ext cx="1629346" cy="557598"/>
      </dsp:txXfrm>
    </dsp:sp>
    <dsp:sp modelId="{51ADFE4D-9ECE-403E-AE94-C0FFEFFD2720}">
      <dsp:nvSpPr>
        <dsp:cNvPr id="0" name=""/>
        <dsp:cNvSpPr/>
      </dsp:nvSpPr>
      <dsp:spPr>
        <a:xfrm>
          <a:off x="2123376" y="2972651"/>
          <a:ext cx="1629346" cy="557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Sp</a:t>
          </a:r>
          <a:r>
            <a:rPr lang="en-US" sz="1000" kern="1200" dirty="0" err="1" smtClean="0"/>
            <a:t>ecia</a:t>
          </a:r>
          <a:r>
            <a:rPr lang="hu-HU" sz="1000" kern="1200" dirty="0" smtClean="0"/>
            <a:t>l rooms for sportsmen and tourists</a:t>
          </a:r>
          <a:endParaRPr lang="hu-HU" sz="1000" kern="1200" dirty="0"/>
        </a:p>
      </dsp:txBody>
      <dsp:txXfrm>
        <a:off x="2123376" y="2972651"/>
        <a:ext cx="1629346" cy="557598"/>
      </dsp:txXfrm>
    </dsp:sp>
    <dsp:sp modelId="{FFC5AD0A-B409-49BD-B57E-821F95DB487F}">
      <dsp:nvSpPr>
        <dsp:cNvPr id="0" name=""/>
        <dsp:cNvSpPr/>
      </dsp:nvSpPr>
      <dsp:spPr>
        <a:xfrm>
          <a:off x="2123376" y="2371604"/>
          <a:ext cx="1629346" cy="557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err="1" smtClean="0"/>
            <a:t>Transfer</a:t>
          </a:r>
          <a:endParaRPr lang="hu-HU" sz="1000" kern="1200" dirty="0"/>
        </a:p>
      </dsp:txBody>
      <dsp:txXfrm>
        <a:off x="2123376" y="2371604"/>
        <a:ext cx="1629346" cy="557598"/>
      </dsp:txXfrm>
    </dsp:sp>
    <dsp:sp modelId="{43B76630-819E-47A3-B281-9682CE15CF21}">
      <dsp:nvSpPr>
        <dsp:cNvPr id="0" name=""/>
        <dsp:cNvSpPr/>
      </dsp:nvSpPr>
      <dsp:spPr>
        <a:xfrm>
          <a:off x="2123376" y="1770556"/>
          <a:ext cx="1629346" cy="557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err="1" smtClean="0"/>
            <a:t>Location</a:t>
          </a:r>
          <a:endParaRPr lang="hu-HU" sz="1000" kern="1200" dirty="0"/>
        </a:p>
      </dsp:txBody>
      <dsp:txXfrm>
        <a:off x="2123376" y="1770556"/>
        <a:ext cx="1629346" cy="557598"/>
      </dsp:txXfrm>
    </dsp:sp>
    <dsp:sp modelId="{1603B4D5-A943-43F2-81B9-88E3734FF9DE}">
      <dsp:nvSpPr>
        <dsp:cNvPr id="0" name=""/>
        <dsp:cNvSpPr/>
      </dsp:nvSpPr>
      <dsp:spPr>
        <a:xfrm>
          <a:off x="2123376" y="1158646"/>
          <a:ext cx="1629346" cy="557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Tour </a:t>
          </a:r>
          <a:r>
            <a:rPr lang="hu-HU" sz="1000" kern="1200" dirty="0" err="1" smtClean="0"/>
            <a:t>programs</a:t>
          </a:r>
          <a:endParaRPr lang="hu-HU" sz="1000" kern="1200" dirty="0"/>
        </a:p>
      </dsp:txBody>
      <dsp:txXfrm>
        <a:off x="2123376" y="1158646"/>
        <a:ext cx="1629346" cy="557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E643A7-E9F0-4A24-83F9-73EDBE499D2A}" type="datetimeFigureOut">
              <a:rPr lang="hu-HU" smtClean="0"/>
              <a:pPr/>
              <a:t>2010.07.08.</a:t>
            </a:fld>
            <a:endParaRPr lang="hu-HU" dirty="0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 dirty="0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E1B8D8-5F11-4581-91DE-4C7721FBFD3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643A7-E9F0-4A24-83F9-73EDBE499D2A}" type="datetimeFigureOut">
              <a:rPr lang="hu-HU" smtClean="0"/>
              <a:pPr/>
              <a:t>2010.07.08.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1B8D8-5F11-4581-91DE-4C7721FBFD3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643A7-E9F0-4A24-83F9-73EDBE499D2A}" type="datetimeFigureOut">
              <a:rPr lang="hu-HU" smtClean="0"/>
              <a:pPr/>
              <a:t>2010.07.08.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1B8D8-5F11-4581-91DE-4C7721FBFD3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643A7-E9F0-4A24-83F9-73EDBE499D2A}" type="datetimeFigureOut">
              <a:rPr lang="hu-HU" smtClean="0"/>
              <a:pPr/>
              <a:t>2010.07.08.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1B8D8-5F11-4581-91DE-4C7721FBFD3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643A7-E9F0-4A24-83F9-73EDBE499D2A}" type="datetimeFigureOut">
              <a:rPr lang="hu-HU" smtClean="0"/>
              <a:pPr/>
              <a:t>2010.07.08.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1B8D8-5F11-4581-91DE-4C7721FBFD3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643A7-E9F0-4A24-83F9-73EDBE499D2A}" type="datetimeFigureOut">
              <a:rPr lang="hu-HU" smtClean="0"/>
              <a:pPr/>
              <a:t>2010.07.08.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1B8D8-5F11-4581-91DE-4C7721FBFD3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643A7-E9F0-4A24-83F9-73EDBE499D2A}" type="datetimeFigureOut">
              <a:rPr lang="hu-HU" smtClean="0"/>
              <a:pPr/>
              <a:t>2010.07.08.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1B8D8-5F11-4581-91DE-4C7721FBFD3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643A7-E9F0-4A24-83F9-73EDBE499D2A}" type="datetimeFigureOut">
              <a:rPr lang="hu-HU" smtClean="0"/>
              <a:pPr/>
              <a:t>2010.07.08.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1B8D8-5F11-4581-91DE-4C7721FBFD3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643A7-E9F0-4A24-83F9-73EDBE499D2A}" type="datetimeFigureOut">
              <a:rPr lang="hu-HU" smtClean="0"/>
              <a:pPr/>
              <a:t>2010.07.08.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1B8D8-5F11-4581-91DE-4C7721FBFD3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5E643A7-E9F0-4A24-83F9-73EDBE499D2A}" type="datetimeFigureOut">
              <a:rPr lang="hu-HU" smtClean="0"/>
              <a:pPr/>
              <a:t>2010.07.08.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E1B8D8-5F11-4581-91DE-4C7721FBFD3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E643A7-E9F0-4A24-83F9-73EDBE499D2A}" type="datetimeFigureOut">
              <a:rPr lang="hu-HU" smtClean="0"/>
              <a:pPr/>
              <a:t>2010.07.08.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E1B8D8-5F11-4581-91DE-4C7721FBFD3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E643A7-E9F0-4A24-83F9-73EDBE499D2A}" type="datetimeFigureOut">
              <a:rPr lang="hu-HU" smtClean="0"/>
              <a:pPr/>
              <a:t>2010.07.08.</a:t>
            </a:fld>
            <a:endParaRPr lang="hu-HU" dirty="0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 dirty="0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E1B8D8-5F11-4581-91DE-4C7721FBFD3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	Венгерские туристические ресурсы глазами туриста</a:t>
            </a:r>
            <a:endParaRPr lang="hu-HU" sz="3600" dirty="0">
              <a:latin typeface="Bauhaus 93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 smtClean="0">
                <a:solidFill>
                  <a:srgbClr val="FFC000"/>
                </a:solidFill>
              </a:rPr>
              <a:t>Krylova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err="1" smtClean="0">
                <a:solidFill>
                  <a:srgbClr val="FFC000"/>
                </a:solidFill>
              </a:rPr>
              <a:t>Darya</a:t>
            </a:r>
            <a:endParaRPr lang="hu-HU" dirty="0" smtClean="0">
              <a:solidFill>
                <a:srgbClr val="FFC000"/>
              </a:solidFill>
            </a:endParaRPr>
          </a:p>
          <a:p>
            <a:r>
              <a:rPr lang="hu-HU" dirty="0" smtClean="0">
                <a:solidFill>
                  <a:srgbClr val="FFC000"/>
                </a:solidFill>
              </a:rPr>
              <a:t>Volkova </a:t>
            </a:r>
            <a:r>
              <a:rPr lang="en-US" dirty="0" err="1" smtClean="0">
                <a:solidFill>
                  <a:srgbClr val="FFC000"/>
                </a:solidFill>
              </a:rPr>
              <a:t>Katya</a:t>
            </a:r>
            <a:endParaRPr lang="hu-HU" dirty="0" smtClean="0">
              <a:solidFill>
                <a:srgbClr val="FFC000"/>
              </a:solidFill>
            </a:endParaRPr>
          </a:p>
          <a:p>
            <a:r>
              <a:rPr lang="hu-HU" dirty="0" err="1" smtClean="0">
                <a:solidFill>
                  <a:srgbClr val="FFC000"/>
                </a:solidFill>
              </a:rPr>
              <a:t>Nogay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err="1" smtClean="0">
                <a:solidFill>
                  <a:srgbClr val="FFC000"/>
                </a:solidFill>
              </a:rPr>
              <a:t>Nastya</a:t>
            </a:r>
            <a:endParaRPr lang="hu-H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Documents and Settings\hallgató\Asztal\Nastya\kjf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1739164"/>
          </a:xfrm>
          <a:prstGeom prst="rect">
            <a:avLst/>
          </a:prstGeom>
          <a:noFill/>
        </p:spPr>
      </p:pic>
      <p:pic>
        <p:nvPicPr>
          <p:cNvPr id="1028" name="Picture 4" descr="C:\Documents and Settings\hallgató\Asztal\Nastya\logo_KarEU_2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55775" cy="25557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6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Hotel AZUR 4*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571612"/>
            <a:ext cx="8715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222 rooms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+ 49 rooms new additional building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6 meeting rooms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Wellness club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Beach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Big swimming pool</a:t>
            </a:r>
          </a:p>
          <a:p>
            <a:endParaRPr lang="ru-RU" dirty="0"/>
          </a:p>
        </p:txBody>
      </p:sp>
      <p:pic>
        <p:nvPicPr>
          <p:cNvPr id="1027" name="Picture 3" descr="F:\Nastya\Изображение 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43" y="2643182"/>
            <a:ext cx="5619758" cy="421481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Nastya\Изображение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4237" cy="3986218"/>
          </a:xfrm>
          <a:prstGeom prst="rect">
            <a:avLst/>
          </a:prstGeom>
          <a:noFill/>
        </p:spPr>
      </p:pic>
      <p:pic>
        <p:nvPicPr>
          <p:cNvPr id="2051" name="Picture 3" descr="F:\Nastya\Изображение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983" y="0"/>
            <a:ext cx="4430017" cy="3861048"/>
          </a:xfrm>
          <a:prstGeom prst="rect">
            <a:avLst/>
          </a:prstGeom>
          <a:noFill/>
        </p:spPr>
      </p:pic>
      <p:pic>
        <p:nvPicPr>
          <p:cNvPr id="2052" name="Picture 4" descr="F:\Nastya\Изображение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838579"/>
            <a:ext cx="4714876" cy="3019421"/>
          </a:xfrm>
          <a:prstGeom prst="rect">
            <a:avLst/>
          </a:prstGeom>
          <a:noFill/>
        </p:spPr>
      </p:pic>
      <p:pic>
        <p:nvPicPr>
          <p:cNvPr id="1026" name="Picture 2" descr="E:\Nastya\hotel_azur_indoor_pool[1].j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933056"/>
            <a:ext cx="4417101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i="1" dirty="0" smtClean="0"/>
              <a:t>Active leisure in Kazakhstan</a:t>
            </a:r>
            <a:br>
              <a:rPr lang="hu-HU" i="1" dirty="0" smtClean="0"/>
            </a:br>
            <a:endParaRPr lang="ru-RU" dirty="0"/>
          </a:p>
        </p:txBody>
      </p:sp>
      <p:pic>
        <p:nvPicPr>
          <p:cNvPr id="4" name="Picture 4" descr="kazakhstan-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76" y="0"/>
            <a:ext cx="1785924" cy="1213512"/>
          </a:xfrm>
          <a:prstGeom prst="rect">
            <a:avLst/>
          </a:prstGeom>
          <a:noFill/>
        </p:spPr>
      </p:pic>
      <p:pic>
        <p:nvPicPr>
          <p:cNvPr id="5" name="Picture 4" descr="1219297447_bajj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3857620" cy="2889134"/>
          </a:xfrm>
          <a:prstGeom prst="rect">
            <a:avLst/>
          </a:prstGeom>
          <a:noFill/>
        </p:spPr>
      </p:pic>
      <p:pic>
        <p:nvPicPr>
          <p:cNvPr id="5122" name="Picture 2" descr="F:\IMG_1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167" y="1285860"/>
            <a:ext cx="5286833" cy="3500462"/>
          </a:xfrm>
          <a:prstGeom prst="rect">
            <a:avLst/>
          </a:prstGeom>
          <a:noFill/>
        </p:spPr>
      </p:pic>
      <p:pic>
        <p:nvPicPr>
          <p:cNvPr id="2054" name="Picture 6" descr="E:\Nastya\snowhod[1].j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797152"/>
            <a:ext cx="1905000" cy="1266825"/>
          </a:xfrm>
          <a:prstGeom prst="rect">
            <a:avLst/>
          </a:prstGeom>
          <a:noFill/>
        </p:spPr>
      </p:pic>
      <p:pic>
        <p:nvPicPr>
          <p:cNvPr id="2055" name="Picture 7" descr="E:\Nastya\kvadro[1].jp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1905000" cy="1266825"/>
          </a:xfrm>
          <a:prstGeom prst="rect">
            <a:avLst/>
          </a:prstGeom>
          <a:noFill/>
        </p:spPr>
      </p:pic>
      <p:pic>
        <p:nvPicPr>
          <p:cNvPr id="2056" name="Picture 8" descr="E:\Nastya\leto_p[1].jp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797152"/>
            <a:ext cx="3356992" cy="1200150"/>
          </a:xfrm>
          <a:prstGeom prst="rect">
            <a:avLst/>
          </a:prstGeom>
          <a:noFill/>
        </p:spPr>
      </p:pic>
      <p:pic>
        <p:nvPicPr>
          <p:cNvPr id="2057" name="Picture 9" descr="E:\Nastya\paintball[1].jp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4149080"/>
            <a:ext cx="2016224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Cycle-tour</a:t>
            </a:r>
            <a:endParaRPr lang="ru-RU" dirty="0"/>
          </a:p>
        </p:txBody>
      </p:sp>
      <p:pic>
        <p:nvPicPr>
          <p:cNvPr id="4" name="Picture 3" descr="C:\Documents and Settings\hallgató\Asztal\Nastya\v_put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482436"/>
            <a:ext cx="4500752" cy="3375564"/>
          </a:xfrm>
          <a:prstGeom prst="rect">
            <a:avLst/>
          </a:prstGeom>
          <a:noFill/>
        </p:spPr>
      </p:pic>
      <p:pic>
        <p:nvPicPr>
          <p:cNvPr id="2050" name="Picture 2" descr="E:\6666666666\_42102012_gallery_2_300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810000" cy="2857500"/>
          </a:xfrm>
          <a:prstGeom prst="rect">
            <a:avLst/>
          </a:prstGeom>
          <a:noFill/>
        </p:spPr>
      </p:pic>
      <p:pic>
        <p:nvPicPr>
          <p:cNvPr id="2051" name="Picture 3" descr="E:\6666666666\_42102020_gallery_6_300.jp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4868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Tourism for people with limited possibilities</a:t>
            </a:r>
            <a:endParaRPr lang="ru-RU" dirty="0"/>
          </a:p>
        </p:txBody>
      </p:sp>
      <p:pic>
        <p:nvPicPr>
          <p:cNvPr id="1026" name="Picture 2" descr="65 Зимние паралимпийские игры 2010 (Часть 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5076056" cy="333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1110 Зимние паралимпийские игры 2010 (Часть 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757143" cy="33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155 Зимние паралимпийские игры 2010 (Часть 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657756"/>
            <a:ext cx="4355976" cy="220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“Knight Festival” </a:t>
            </a:r>
            <a:endParaRPr lang="ru-RU" dirty="0"/>
          </a:p>
        </p:txBody>
      </p:sp>
      <p:pic>
        <p:nvPicPr>
          <p:cNvPr id="3074" name="Picture 2" descr="Терра-Героика - 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1430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Рыцарский турни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49291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Замок Сан Миге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16282"/>
            <a:ext cx="4929190" cy="294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>
                <a:latin typeface="Copperplate Gothic Bold" pitchFamily="34" charset="0"/>
              </a:rPr>
              <a:t>Kőszőnőm</a:t>
            </a:r>
            <a:r>
              <a:rPr lang="hu-HU" sz="2800" dirty="0" smtClean="0">
                <a:latin typeface="Copperplate Gothic Bold" pitchFamily="34" charset="0"/>
              </a:rPr>
              <a:t>!</a:t>
            </a:r>
            <a:endParaRPr lang="en-US" sz="2800" dirty="0" smtClean="0">
              <a:latin typeface="Copperplate Gothic Bold" pitchFamily="34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Рахмет!</a:t>
            </a:r>
          </a:p>
          <a:p>
            <a:r>
              <a:rPr lang="ru-RU" sz="2800" dirty="0" smtClean="0">
                <a:latin typeface="Monotype Corsiva" pitchFamily="66" charset="0"/>
              </a:rPr>
              <a:t>Спасибо!</a:t>
            </a:r>
          </a:p>
          <a:p>
            <a:r>
              <a:rPr lang="en-US" sz="2800" dirty="0" smtClean="0">
                <a:latin typeface="Copperplate Gothic Bold" pitchFamily="34" charset="0"/>
              </a:rPr>
              <a:t>Thank you!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4" descr="kazakhstan-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429000"/>
            <a:ext cx="3784868" cy="2571768"/>
          </a:xfrm>
          <a:prstGeom prst="rect">
            <a:avLst/>
          </a:prstGeom>
          <a:noFill/>
        </p:spPr>
      </p:pic>
      <p:pic>
        <p:nvPicPr>
          <p:cNvPr id="6146" name="Picture 2" descr="F:\Nastya\HungaryFlag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00306"/>
            <a:ext cx="3314700" cy="35718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hallgató\Asztal\Nastya\névtelen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066800"/>
            <a:ext cx="3352800" cy="5791200"/>
          </a:xfrm>
          <a:prstGeom prst="rect">
            <a:avLst/>
          </a:prstGeom>
          <a:noFill/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i="1" dirty="0" smtClean="0"/>
              <a:t>Active</a:t>
            </a:r>
            <a:r>
              <a:rPr lang="hu-HU" dirty="0" smtClean="0"/>
              <a:t> </a:t>
            </a:r>
            <a:r>
              <a:rPr lang="hu-HU" i="1" dirty="0" smtClean="0"/>
              <a:t>leisure </a:t>
            </a:r>
            <a:r>
              <a:rPr lang="hu-HU" i="1" dirty="0" err="1" smtClean="0"/>
              <a:t>in</a:t>
            </a:r>
            <a:r>
              <a:rPr lang="hu-HU" i="1" dirty="0" smtClean="0"/>
              <a:t> Hungary</a:t>
            </a:r>
          </a:p>
          <a:p>
            <a:r>
              <a:rPr lang="hu-HU" i="1" dirty="0" smtClean="0"/>
              <a:t>Active leisure </a:t>
            </a:r>
            <a:r>
              <a:rPr lang="hu-HU" i="1" dirty="0" err="1" smtClean="0"/>
              <a:t>in</a:t>
            </a:r>
            <a:r>
              <a:rPr lang="hu-HU" i="1" dirty="0" smtClean="0"/>
              <a:t> </a:t>
            </a:r>
            <a:r>
              <a:rPr lang="hu-HU" i="1" dirty="0" err="1" smtClean="0"/>
              <a:t>Kazakhstan</a:t>
            </a:r>
            <a:endParaRPr lang="hu-HU" i="1" dirty="0" smtClean="0"/>
          </a:p>
          <a:p>
            <a:r>
              <a:rPr lang="hu-HU" dirty="0" err="1" smtClean="0"/>
              <a:t>Suggestions</a:t>
            </a:r>
            <a:r>
              <a:rPr lang="hu-HU" dirty="0" smtClean="0"/>
              <a:t> and </a:t>
            </a:r>
          </a:p>
          <a:p>
            <a:pPr>
              <a:buNone/>
            </a:pPr>
            <a:r>
              <a:rPr lang="hu-HU" dirty="0" smtClean="0"/>
              <a:t> 			      </a:t>
            </a:r>
            <a:r>
              <a:rPr lang="hu-HU" dirty="0" err="1" smtClean="0"/>
              <a:t>recommendations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6000" dirty="0" err="1" smtClean="0">
                <a:solidFill>
                  <a:srgbClr val="FF0000"/>
                </a:solidFill>
                <a:latin typeface="Forte" pitchFamily="66" charset="0"/>
              </a:rPr>
              <a:t>L</a:t>
            </a:r>
            <a:r>
              <a:rPr lang="hu-HU" sz="6000" dirty="0" err="1" smtClean="0">
                <a:solidFill>
                  <a:schemeClr val="bg1"/>
                </a:solidFill>
                <a:latin typeface="Forte" pitchFamily="66" charset="0"/>
              </a:rPr>
              <a:t>i</a:t>
            </a:r>
            <a:r>
              <a:rPr lang="hu-HU" sz="6000" dirty="0" err="1" smtClean="0">
                <a:solidFill>
                  <a:srgbClr val="00B050"/>
                </a:solidFill>
                <a:latin typeface="Forte" pitchFamily="66" charset="0"/>
              </a:rPr>
              <a:t>v</a:t>
            </a:r>
            <a:r>
              <a:rPr lang="hu-HU" sz="6000" dirty="0" err="1" smtClean="0">
                <a:solidFill>
                  <a:srgbClr val="FF0000"/>
                </a:solidFill>
                <a:latin typeface="Forte" pitchFamily="66" charset="0"/>
              </a:rPr>
              <a:t>e</a:t>
            </a:r>
            <a:r>
              <a:rPr lang="hu-HU" sz="6000" dirty="0" smtClean="0">
                <a:solidFill>
                  <a:srgbClr val="FF0000"/>
                </a:solidFill>
                <a:latin typeface="Forte" pitchFamily="66" charset="0"/>
              </a:rPr>
              <a:t> </a:t>
            </a:r>
            <a:r>
              <a:rPr lang="hu-HU" sz="6000" dirty="0" err="1" smtClean="0">
                <a:solidFill>
                  <a:schemeClr val="bg1"/>
                </a:solidFill>
                <a:latin typeface="Forte" pitchFamily="66" charset="0"/>
              </a:rPr>
              <a:t>i</a:t>
            </a:r>
            <a:r>
              <a:rPr lang="hu-HU" sz="6000" dirty="0" err="1" smtClean="0">
                <a:solidFill>
                  <a:srgbClr val="FF0000"/>
                </a:solidFill>
                <a:latin typeface="Forte" pitchFamily="66" charset="0"/>
              </a:rPr>
              <a:t>n</a:t>
            </a:r>
            <a:r>
              <a:rPr lang="hu-HU" sz="6000" dirty="0" smtClean="0">
                <a:solidFill>
                  <a:srgbClr val="FF0000"/>
                </a:solidFill>
                <a:latin typeface="Forte" pitchFamily="66" charset="0"/>
              </a:rPr>
              <a:t> </a:t>
            </a:r>
            <a:r>
              <a:rPr lang="hu-HU" sz="6000" dirty="0" err="1" smtClean="0">
                <a:solidFill>
                  <a:srgbClr val="00B050"/>
                </a:solidFill>
                <a:latin typeface="Forte" pitchFamily="66" charset="0"/>
              </a:rPr>
              <a:t>a</a:t>
            </a:r>
            <a:r>
              <a:rPr lang="hu-HU" sz="6000" dirty="0" err="1" smtClean="0">
                <a:solidFill>
                  <a:srgbClr val="FF0000"/>
                </a:solidFill>
                <a:latin typeface="Forte" pitchFamily="66" charset="0"/>
              </a:rPr>
              <a:t>c</a:t>
            </a:r>
            <a:r>
              <a:rPr lang="hu-HU" sz="6000" dirty="0" err="1" smtClean="0">
                <a:solidFill>
                  <a:schemeClr val="bg1"/>
                </a:solidFill>
                <a:latin typeface="Forte" pitchFamily="66" charset="0"/>
              </a:rPr>
              <a:t>t</a:t>
            </a:r>
            <a:r>
              <a:rPr lang="hu-HU" sz="6000" dirty="0" err="1" smtClean="0">
                <a:solidFill>
                  <a:srgbClr val="FF0000"/>
                </a:solidFill>
                <a:latin typeface="Forte" pitchFamily="66" charset="0"/>
              </a:rPr>
              <a:t>i</a:t>
            </a:r>
            <a:r>
              <a:rPr lang="hu-HU" sz="6000" dirty="0" err="1" smtClean="0">
                <a:solidFill>
                  <a:srgbClr val="00B050"/>
                </a:solidFill>
                <a:latin typeface="Forte" pitchFamily="66" charset="0"/>
              </a:rPr>
              <a:t>o</a:t>
            </a:r>
            <a:r>
              <a:rPr lang="hu-HU" sz="6000" dirty="0" err="1" smtClean="0">
                <a:solidFill>
                  <a:srgbClr val="FF0000"/>
                </a:solidFill>
                <a:latin typeface="Forte" pitchFamily="66" charset="0"/>
              </a:rPr>
              <a:t>n</a:t>
            </a:r>
            <a:r>
              <a:rPr lang="hu-HU" sz="6000" dirty="0" smtClean="0">
                <a:solidFill>
                  <a:schemeClr val="bg1"/>
                </a:solidFill>
                <a:latin typeface="Forte" pitchFamily="66" charset="0"/>
              </a:rPr>
              <a:t>!</a:t>
            </a:r>
            <a:endParaRPr lang="hu-HU" sz="6000" dirty="0">
              <a:solidFill>
                <a:schemeClr val="bg1"/>
              </a:solidFill>
              <a:latin typeface="Forte" pitchFamily="66" charset="0"/>
            </a:endParaRPr>
          </a:p>
        </p:txBody>
      </p:sp>
      <p:pic>
        <p:nvPicPr>
          <p:cNvPr id="1026" name="Picture 2" descr="C:\Documents and Settings\hallgató\Asztal\Nastya\HungaryFlag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5"/>
            <a:ext cx="33147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Novotel</a:t>
            </a:r>
            <a:r>
              <a:rPr lang="hu-HU" dirty="0" smtClean="0"/>
              <a:t> Hotel 4* is </a:t>
            </a:r>
            <a:r>
              <a:rPr lang="hu-HU" dirty="0" err="1" smtClean="0"/>
              <a:t>situated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Székesfehérvár</a:t>
            </a:r>
          </a:p>
          <a:p>
            <a:endParaRPr lang="hu-HU" dirty="0" smtClean="0"/>
          </a:p>
          <a:p>
            <a:r>
              <a:rPr lang="hu-HU" dirty="0" err="1" smtClean="0"/>
              <a:t>This</a:t>
            </a:r>
            <a:r>
              <a:rPr lang="hu-HU" dirty="0" smtClean="0"/>
              <a:t> hotel is </a:t>
            </a:r>
            <a:r>
              <a:rPr lang="hu-HU" dirty="0" err="1" smtClean="0"/>
              <a:t>one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Accord</a:t>
            </a:r>
            <a:r>
              <a:rPr lang="hu-HU" dirty="0" smtClean="0"/>
              <a:t> </a:t>
            </a:r>
            <a:r>
              <a:rPr lang="hu-HU" dirty="0" err="1" smtClean="0"/>
              <a:t>hotels</a:t>
            </a:r>
            <a:r>
              <a:rPr lang="hu-HU" dirty="0" smtClean="0"/>
              <a:t>. </a:t>
            </a:r>
          </a:p>
          <a:p>
            <a:endParaRPr lang="hu-HU" dirty="0" smtClean="0"/>
          </a:p>
          <a:p>
            <a:r>
              <a:rPr lang="hu-HU" dirty="0" smtClean="0"/>
              <a:t>96 </a:t>
            </a:r>
            <a:r>
              <a:rPr lang="hu-HU" dirty="0" err="1" smtClean="0"/>
              <a:t>rooms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Fitness-spa</a:t>
            </a:r>
            <a:r>
              <a:rPr lang="hu-HU" dirty="0" smtClean="0"/>
              <a:t>; 5 </a:t>
            </a:r>
            <a:r>
              <a:rPr lang="hu-HU" dirty="0" err="1" smtClean="0"/>
              <a:t>multifunctional</a:t>
            </a:r>
            <a:r>
              <a:rPr lang="hu-HU" dirty="0" smtClean="0"/>
              <a:t> meeting </a:t>
            </a:r>
            <a:r>
              <a:rPr lang="hu-HU" dirty="0" err="1" smtClean="0"/>
              <a:t>rooms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rgbClr val="FFFF00"/>
                </a:solidFill>
              </a:rPr>
              <a:t>Novotel</a:t>
            </a:r>
            <a:r>
              <a:rPr lang="hu-HU" dirty="0" smtClean="0">
                <a:solidFill>
                  <a:srgbClr val="FFFF00"/>
                </a:solidFill>
              </a:rPr>
              <a:t> Hotels </a:t>
            </a:r>
            <a:r>
              <a:rPr lang="hu-HU" dirty="0" err="1" smtClean="0">
                <a:solidFill>
                  <a:schemeClr val="bg1"/>
                </a:solidFill>
              </a:rPr>
              <a:t>as</a:t>
            </a:r>
            <a:r>
              <a:rPr lang="hu-HU" dirty="0" smtClean="0">
                <a:solidFill>
                  <a:schemeClr val="bg1"/>
                </a:solidFill>
              </a:rPr>
              <a:t> a hotel </a:t>
            </a:r>
            <a:r>
              <a:rPr lang="hu-HU" dirty="0" err="1" smtClean="0">
                <a:solidFill>
                  <a:schemeClr val="bg1"/>
                </a:solidFill>
              </a:rPr>
              <a:t>for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active</a:t>
            </a:r>
            <a:r>
              <a:rPr lang="hu-HU" dirty="0" smtClean="0">
                <a:solidFill>
                  <a:schemeClr val="bg1"/>
                </a:solidFill>
              </a:rPr>
              <a:t> leisure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hallgató\Asztal\Nastya\Novote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2976" y="4736976"/>
            <a:ext cx="2121024" cy="21210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:\Венгрия\IMG_0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145124"/>
            <a:ext cx="5364088" cy="2712876"/>
          </a:xfrm>
          <a:prstGeom prst="rect">
            <a:avLst/>
          </a:prstGeom>
          <a:noFill/>
        </p:spPr>
      </p:pic>
      <p:pic>
        <p:nvPicPr>
          <p:cNvPr id="3079" name="Picture 7" descr="E:\Венгрия\IMG_0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0"/>
            <a:ext cx="3642792" cy="4857056"/>
          </a:xfrm>
          <a:prstGeom prst="rect">
            <a:avLst/>
          </a:prstGeom>
          <a:noFill/>
        </p:spPr>
      </p:pic>
      <p:pic>
        <p:nvPicPr>
          <p:cNvPr id="3077" name="Picture 5" descr="E:\Венгрия\IMG_0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3888" cy="5085184"/>
          </a:xfrm>
          <a:prstGeom prst="rect">
            <a:avLst/>
          </a:prstGeom>
          <a:noFill/>
        </p:spPr>
      </p:pic>
      <p:pic>
        <p:nvPicPr>
          <p:cNvPr id="3075" name="Picture 3" descr="E:\Венгрия\IMG_05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1621" y="0"/>
            <a:ext cx="3152379" cy="4203171"/>
          </a:xfrm>
          <a:prstGeom prst="rect">
            <a:avLst/>
          </a:prstGeom>
          <a:noFill/>
        </p:spPr>
      </p:pic>
      <p:pic>
        <p:nvPicPr>
          <p:cNvPr id="13" name="Picture 2" descr="C:\Documents and Settings\hallgató\Asztal\Nastya\Novotel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57192"/>
            <a:ext cx="1700808" cy="17008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SW</a:t>
            </a:r>
            <a:r>
              <a:rPr lang="en-US" dirty="0" smtClean="0"/>
              <a:t>O</a:t>
            </a:r>
            <a:r>
              <a:rPr lang="hu-HU" dirty="0" smtClean="0"/>
              <a:t>T- analysis </a:t>
            </a:r>
            <a:endParaRPr lang="hu-H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The </a:t>
            </a:r>
            <a:r>
              <a:rPr lang="en-US" dirty="0" smtClean="0"/>
              <a:t>objective is to attract tourists for a few</a:t>
            </a:r>
            <a:r>
              <a:rPr lang="hu-HU" dirty="0" smtClean="0"/>
              <a:t> </a:t>
            </a:r>
            <a:r>
              <a:rPr lang="en-US" dirty="0" smtClean="0"/>
              <a:t>days not hours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smtClean="0">
                <a:solidFill>
                  <a:srgbClr val="FF0000"/>
                </a:solidFill>
              </a:rPr>
              <a:t>Royal </a:t>
            </a:r>
            <a:r>
              <a:rPr lang="hu-HU" sz="4400" dirty="0" err="1" smtClean="0">
                <a:solidFill>
                  <a:srgbClr val="FF0000"/>
                </a:solidFill>
              </a:rPr>
              <a:t>Walk</a:t>
            </a:r>
            <a:r>
              <a:rPr lang="hu-HU" sz="4400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project</a:t>
            </a:r>
            <a:endParaRPr lang="hu-HU" dirty="0"/>
          </a:p>
        </p:txBody>
      </p:sp>
      <p:pic>
        <p:nvPicPr>
          <p:cNvPr id="4098" name="Picture 2" descr="C:\Documents and Settings\hallgató\Asztal\Nastya\Szekesfeherva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679848" cy="1766465"/>
          </a:xfrm>
          <a:prstGeom prst="rect">
            <a:avLst/>
          </a:prstGeom>
          <a:noFill/>
        </p:spPr>
      </p:pic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2771800" y="2492896"/>
          <a:ext cx="60960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Funding 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Local </a:t>
                      </a:r>
                      <a:r>
                        <a:rPr lang="en-US" noProof="0" smtClean="0"/>
                        <a:t>contribution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In 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Mini mundus</a:t>
                      </a:r>
                    </a:p>
                    <a:p>
                      <a:r>
                        <a:rPr lang="en-US" smtClean="0"/>
                        <a:t>Playground</a:t>
                      </a:r>
                    </a:p>
                    <a:p>
                      <a:r>
                        <a:rPr lang="en-US" smtClean="0"/>
                        <a:t>Main</a:t>
                      </a:r>
                      <a:r>
                        <a:rPr lang="en-US" baseline="0" smtClean="0"/>
                        <a:t> square lightning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3 636 532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702 188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4 338 720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Ruin Garden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2 883 850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550 292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3 434 142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In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6 520 382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1 252 480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7 772 862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Royal </a:t>
            </a:r>
            <a:r>
              <a:rPr lang="hu-HU" dirty="0" err="1" smtClean="0">
                <a:solidFill>
                  <a:srgbClr val="FF0000"/>
                </a:solidFill>
              </a:rPr>
              <a:t>Walk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/>
              <a:t>planning</a:t>
            </a:r>
            <a:endParaRPr lang="hu-HU" dirty="0"/>
          </a:p>
        </p:txBody>
      </p:sp>
      <p:pic>
        <p:nvPicPr>
          <p:cNvPr id="5123" name="Picture 3" descr="E:\Венгрия\IMG_0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440" y="3095497"/>
            <a:ext cx="5040560" cy="3762503"/>
          </a:xfrm>
          <a:prstGeom prst="rect">
            <a:avLst/>
          </a:prstGeom>
          <a:noFill/>
        </p:spPr>
      </p:pic>
      <p:pic>
        <p:nvPicPr>
          <p:cNvPr id="5122" name="Picture 2" descr="C:\Documents and Settings\hallgató\Asztal\Nastya\nemzetiemlekhely012b001ep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5"/>
            <a:ext cx="5148064" cy="2808312"/>
          </a:xfrm>
          <a:prstGeom prst="rect">
            <a:avLst/>
          </a:prstGeom>
          <a:noFill/>
        </p:spPr>
      </p:pic>
      <p:pic>
        <p:nvPicPr>
          <p:cNvPr id="5124" name="Picture 4" descr="E:\Венгрия\IMG_0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7023"/>
            <a:ext cx="5148064" cy="2930978"/>
          </a:xfrm>
          <a:prstGeom prst="rect">
            <a:avLst/>
          </a:prstGeom>
          <a:noFill/>
        </p:spPr>
      </p:pic>
      <p:pic>
        <p:nvPicPr>
          <p:cNvPr id="5125" name="Picture 5" descr="E:\Венгрия\IMG_0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3365" y="1124744"/>
            <a:ext cx="4020635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Hetkuti-dulo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where the hotel and its 70-acre large Horse Park is located, lies at the foot of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Mountains in the North-Western part of Hungary.</a:t>
            </a: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hotel opened its doors in 2004, and is characterized by modern elegance.</a:t>
            </a: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</a:t>
            </a:r>
            <a:r>
              <a:rPr 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rooms</a:t>
            </a: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Hetkuti</a:t>
            </a:r>
            <a:r>
              <a:rPr lang="hu-HU" dirty="0" smtClean="0"/>
              <a:t> Wellness Hotel 4*</a:t>
            </a:r>
            <a:br>
              <a:rPr lang="hu-HU" dirty="0" smtClean="0"/>
            </a:br>
            <a:r>
              <a:rPr lang="hu-HU" dirty="0" smtClean="0"/>
              <a:t>Lovas Vendéglő</a:t>
            </a:r>
            <a:endParaRPr lang="hu-HU" dirty="0"/>
          </a:p>
        </p:txBody>
      </p:sp>
      <p:pic>
        <p:nvPicPr>
          <p:cNvPr id="6146" name="Picture 2" descr="C:\Documents and Settings\hallgató\Asztal\Nastya\logo_hetkut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437112"/>
            <a:ext cx="3712046" cy="1670421"/>
          </a:xfrm>
          <a:prstGeom prst="rect">
            <a:avLst/>
          </a:prstGeom>
          <a:noFill/>
        </p:spPr>
      </p:pic>
      <p:pic>
        <p:nvPicPr>
          <p:cNvPr id="6148" name="Picture 4" descr="E:\Венгрия\IMG_1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3397" y="4532548"/>
            <a:ext cx="3100603" cy="23254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D:\Венгрия\IMG_1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097" y="3000372"/>
            <a:ext cx="4906903" cy="3857628"/>
          </a:xfrm>
          <a:prstGeom prst="rect">
            <a:avLst/>
          </a:prstGeom>
          <a:noFill/>
        </p:spPr>
      </p:pic>
      <p:pic>
        <p:nvPicPr>
          <p:cNvPr id="13" name="Рисунок 12" descr="IMG_1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77095"/>
            <a:ext cx="4714876" cy="3480905"/>
          </a:xfrm>
          <a:prstGeom prst="rect">
            <a:avLst/>
          </a:prstGeom>
        </p:spPr>
      </p:pic>
      <p:pic>
        <p:nvPicPr>
          <p:cNvPr id="12" name="Рисунок 11" descr="IMG_1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1160" y="0"/>
            <a:ext cx="4942840" cy="3256280"/>
          </a:xfrm>
          <a:prstGeom prst="rect">
            <a:avLst/>
          </a:prstGeom>
        </p:spPr>
      </p:pic>
      <p:pic>
        <p:nvPicPr>
          <p:cNvPr id="1027" name="Picture 3" descr="D:\Венгрия\IMG_1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12032" cy="3357586"/>
          </a:xfrm>
          <a:prstGeom prst="rect">
            <a:avLst/>
          </a:prstGeom>
          <a:noFill/>
        </p:spPr>
      </p:pic>
      <p:pic>
        <p:nvPicPr>
          <p:cNvPr id="14" name="Picture 2" descr="C:\Documents and Settings\hallgató\Asztal\Nastya\logo_hetkuti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000372"/>
            <a:ext cx="1714512" cy="77153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372</TotalTime>
  <Words>249</Words>
  <Application>Microsoft Office PowerPoint</Application>
  <PresentationFormat>Diavetítés a képernyőre (4:3 oldalarány)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Sétatér</vt:lpstr>
      <vt:lpstr> Венгерские туристические ресурсы глазами туриста</vt:lpstr>
      <vt:lpstr>Live in action!</vt:lpstr>
      <vt:lpstr>Novotel Hotels as a hotel for active leisure</vt:lpstr>
      <vt:lpstr>4. dia</vt:lpstr>
      <vt:lpstr>SWOT- analysis </vt:lpstr>
      <vt:lpstr>Royal Walk project</vt:lpstr>
      <vt:lpstr>Royal Walk planning</vt:lpstr>
      <vt:lpstr>Hetkuti Wellness Hotel 4* Lovas Vendéglő</vt:lpstr>
      <vt:lpstr>9. dia</vt:lpstr>
      <vt:lpstr>Wellness Hotel AZUR 4*</vt:lpstr>
      <vt:lpstr>11. dia</vt:lpstr>
      <vt:lpstr>Active leisure in Kazakhstan </vt:lpstr>
      <vt:lpstr>Cycle-tour</vt:lpstr>
      <vt:lpstr>Tourism for people with limited possibilities</vt:lpstr>
      <vt:lpstr>“Knight Festival”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hallgató</dc:creator>
  <cp:lastModifiedBy>Hoffmann Orsolya</cp:lastModifiedBy>
  <cp:revision>39</cp:revision>
  <dcterms:created xsi:type="dcterms:W3CDTF">2010-07-05T08:47:11Z</dcterms:created>
  <dcterms:modified xsi:type="dcterms:W3CDTF">2010-07-08T11:31:06Z</dcterms:modified>
</cp:coreProperties>
</file>