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FFC000"/>
    <a:srgbClr val="FFAD17"/>
    <a:srgbClr val="5B9B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F402D71-8D65-4A85-A17E-F96EB16F7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68DBAA2-9C43-48CF-90AC-52B5D84951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6AD8A45-8B86-43E3-964C-3A3EEE5F2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1B61-E295-4B79-B654-976F8BF90F78}" type="datetimeFigureOut">
              <a:rPr lang="hu-HU" smtClean="0"/>
              <a:t>2017.10.03.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C3BA1B8-DA80-4223-8D11-89343E07C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60E0BCE-EFA2-4754-B6BD-559D13987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0737-F9D1-4B4E-BE08-AA2A402D4B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104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3BF1B0C-0266-4DD8-AF6A-E01B6A93F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94FDC9DB-F918-4466-852A-C4B5514E83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02FE933-82B5-4206-A362-732C857C6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E353A330-0222-4E27-8AC5-7B8B8DEB0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1B61-E295-4B79-B654-976F8BF90F78}" type="datetimeFigureOut">
              <a:rPr lang="hu-HU" smtClean="0"/>
              <a:t>2017.10.03.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8569B65-E777-4AFD-8B1A-5E649A25F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3858248-67DA-466B-BE8A-05392917D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0737-F9D1-4B4E-BE08-AA2A402D4B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58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738784F-234A-4B4A-BC21-5E52C84B7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A9316F5-6EB3-456A-AF82-D1B26A3EF8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953FA03-C3F7-4DF0-84F2-F0E6452FE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1B61-E295-4B79-B654-976F8BF90F78}" type="datetimeFigureOut">
              <a:rPr lang="hu-HU" smtClean="0"/>
              <a:t>2017.10.03.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9AF57BB-9340-4173-8CDD-22F727418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6CA14C4-D732-4280-8839-F16FC859B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0737-F9D1-4B4E-BE08-AA2A402D4B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0393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1FCF1487-1E9C-4B7C-A5A3-65805E3333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229AAC7-A79F-4999-BFBB-F9DEA95E2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E21512F-2D91-4755-A071-CC78511CD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1B61-E295-4B79-B654-976F8BF90F78}" type="datetimeFigureOut">
              <a:rPr lang="hu-HU" smtClean="0"/>
              <a:t>2017.10.03.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001482F-BF98-4925-9C3E-73B65F520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FD431D7-7816-4087-BEE6-1561D98C2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0737-F9D1-4B4E-BE08-AA2A402D4B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382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F14032D-9C24-4D44-A8CD-DDD58B467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7C38F3A-66B3-440B-82D7-FB3F2F4683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u-HU" dirty="0"/>
          </a:p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986051F-F462-4BF8-B392-E0526E5E9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1B61-E295-4B79-B654-976F8BF90F78}" type="datetimeFigureOut">
              <a:rPr lang="hu-HU" smtClean="0"/>
              <a:t>2017.10.03.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41D558B-9AA5-4D0E-B97A-EBA9B3F3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CD27F6A-AEE9-4EB9-A0DB-12FDB7555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0737-F9D1-4B4E-BE08-AA2A402D4B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9209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24432EA-9D80-4547-AA03-E26D11AAE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153C8CC-DF32-4A91-BAA0-AFCC725A4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E260500-CC72-4B85-BEA1-32BBEB592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1B61-E295-4B79-B654-976F8BF90F78}" type="datetimeFigureOut">
              <a:rPr lang="hu-HU" smtClean="0"/>
              <a:t>2017.10.03.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D5F6F2F-4510-43E1-9970-D2644EA64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85887E7-26FF-4083-A20E-569E9E68A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0737-F9D1-4B4E-BE08-AA2A402D4B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694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7CFF093-CF46-4297-8CBA-1530CF4E2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E8E75FA-11E2-4E0B-8B0B-DC7F38B93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39CA44E-1657-4F6C-86DA-E320034AC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1B61-E295-4B79-B654-976F8BF90F78}" type="datetimeFigureOut">
              <a:rPr lang="hu-HU" smtClean="0"/>
              <a:t>2017.10.03.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D0E01F7-A41A-467F-853A-6D087E217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336651A-D56C-4C12-8FE3-C98823094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0737-F9D1-4B4E-BE08-AA2A402D4B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7117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E508905-DAB5-4019-A490-423A8D9A1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0214EB8-CF5A-4AC7-B643-B6558FCB57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C1F75A30-EA8F-4235-9E89-958D78420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282E15D-6F9C-4700-973B-367A00B8C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1B61-E295-4B79-B654-976F8BF90F78}" type="datetimeFigureOut">
              <a:rPr lang="hu-HU" smtClean="0"/>
              <a:t>2017.10.03.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87287A7-A236-450D-8D7D-7E7290F81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C081DF1-8B40-4983-B3BA-E9B2A6316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0737-F9D1-4B4E-BE08-AA2A402D4B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4699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19F39AB-B268-415A-A89A-732A507EE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6199C26-594D-4B99-92A1-D36B5979BD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815D3E8-6A43-41CF-A6F6-309B765FA0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A8D00518-20E6-4982-B72F-3C902E0105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152E98BE-91DC-4002-8C14-EC2A1F5090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356738C1-AD16-4D7B-87C0-054921D76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1B61-E295-4B79-B654-976F8BF90F78}" type="datetimeFigureOut">
              <a:rPr lang="hu-HU" smtClean="0"/>
              <a:t>2017.10.03.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D5F19450-613E-4F83-9644-556833636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496A437E-A9C4-498C-9940-B6C87C50A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0737-F9D1-4B4E-BE08-AA2A402D4B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026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E6448BB-A17B-4AAD-8922-D6DC4537F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9F76E7CA-4D4F-48A4-97F2-4D65380CB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1B61-E295-4B79-B654-976F8BF90F78}" type="datetimeFigureOut">
              <a:rPr lang="hu-HU" smtClean="0"/>
              <a:t>2017.10.03.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3544144B-4B68-4B3E-867F-D9A6377CB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BDA92F51-F53A-46F6-9C65-DB36FA961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0737-F9D1-4B4E-BE08-AA2A402D4B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9348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8C559444-DEEC-4489-89F4-9380980E1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1B61-E295-4B79-B654-976F8BF90F78}" type="datetimeFigureOut">
              <a:rPr lang="hu-HU" smtClean="0"/>
              <a:t>2017.10.03.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7CB6D5B9-4811-4DC8-BA12-185BBB0CD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757977F-B69F-4401-81BA-3BBF74584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0737-F9D1-4B4E-BE08-AA2A402D4B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498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4F30A6D-72EB-41F8-8D7C-C242E1CBA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CD04AAA-DE33-4B8E-ACBC-A17252210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D475333-C84D-462F-87BD-F478CA6AB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6170C8C-52F2-4E3B-9529-807151548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1B61-E295-4B79-B654-976F8BF90F78}" type="datetimeFigureOut">
              <a:rPr lang="hu-HU" smtClean="0"/>
              <a:t>2017.10.03.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A93BA7B-AC74-46AD-AB34-4B85275C6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593F7FC-EC4B-4328-BD24-867C59B2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0737-F9D1-4B4E-BE08-AA2A402D4B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34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32234BD6-2A2F-41F9-BD7B-B4F50A63A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8FE280C-3A00-428F-8C90-6CDC2BD13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2A92696-98AF-4C1B-8F2E-94F9B6856D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31B61-E295-4B79-B654-976F8BF90F78}" type="datetimeFigureOut">
              <a:rPr lang="hu-HU" smtClean="0"/>
              <a:t>2017.10.03.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8899D3E-9289-40C6-A30E-D1D3B3181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0280528-74DB-4C1D-87F9-9468C538D8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00737-F9D1-4B4E-BE08-AA2A402D4B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966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hu-HU" sz="4400" kern="1200" dirty="0" smtClean="0">
          <a:solidFill>
            <a:schemeClr val="tx1"/>
          </a:solidFill>
          <a:latin typeface="+mn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0C86C6C6-9DFA-46BB-8B5E-078E6290A1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Alcím 4">
            <a:extLst>
              <a:ext uri="{FF2B5EF4-FFF2-40B4-BE49-F238E27FC236}">
                <a16:creationId xmlns:a16="http://schemas.microsoft.com/office/drawing/2014/main" id="{A962C0C1-82C2-48A8-90E0-5C3A32F079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17E52D7F-D82F-4D7E-B127-1E268D26B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42735"/>
            <a:ext cx="10058400" cy="593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976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31A2E01-C841-43FE-A827-EA1BC7772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s-ES" dirty="0"/>
              <a:t>Ha már a telefonod okos legyél </a:t>
            </a:r>
            <a:br>
              <a:rPr lang="es-ES" dirty="0"/>
            </a:br>
            <a:r>
              <a:rPr lang="es-ES" dirty="0"/>
              <a:t>Te is az!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A0923A8-AE25-4377-A0D5-69E604B74D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rtl="0">
              <a:buNone/>
            </a:pPr>
            <a:r>
              <a:rPr lang="hu-HU" dirty="0"/>
              <a:t>Dönts okosan!</a:t>
            </a:r>
          </a:p>
          <a:p>
            <a:pPr lvl="0" rtl="0"/>
            <a:r>
              <a:rPr lang="hu-HU" dirty="0"/>
              <a:t>Mielőtt megnyitsz egy ismeretlen személytől érkező </a:t>
            </a:r>
            <a:br>
              <a:rPr lang="hu-HU" dirty="0"/>
            </a:br>
            <a:r>
              <a:rPr lang="hu-HU" dirty="0"/>
              <a:t>e-mailt, gondolj arra, hogy az vírusokat, számodra káros üzenetet tartalmazhat!</a:t>
            </a:r>
          </a:p>
          <a:p>
            <a:pPr lvl="0" rtl="0"/>
            <a:r>
              <a:rPr lang="hu-HU" dirty="0"/>
              <a:t>Jól gondold meg milyen csatolmányt nyitsz meg, milyen hivatkozásra kattintasz egy e-mailben, még akkor is, ha a feladó ismerősnek tűnik.</a:t>
            </a:r>
          </a:p>
          <a:p>
            <a:pPr lvl="0" rtl="0"/>
            <a:endParaRPr lang="hu-HU" dirty="0"/>
          </a:p>
          <a:p>
            <a:pPr lvl="0" rtl="0"/>
            <a:endParaRPr lang="hu-HU" b="0" i="0" u="none" strike="noStrike" kern="1200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453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9DA4703-4047-4B55-90D2-91E84D73C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hu-HU" dirty="0"/>
              <a:t>Védd meg adataidat!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363B785-55A5-4C98-94BA-30025EDDA7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rtl="0">
              <a:buNone/>
            </a:pPr>
            <a:r>
              <a:rPr lang="hu-HU" dirty="0"/>
              <a:t>Az adataid az igazi értékek az eszközödön. </a:t>
            </a:r>
          </a:p>
          <a:p>
            <a:pPr lvl="0" rtl="0"/>
            <a:r>
              <a:rPr lang="hu-HU" dirty="0"/>
              <a:t>Válassz biztonságos jelszót, ami nem kötődik hozzád, legalább 8 karakterből áll, lehetőleg van benne kis- és nagybetű, szám és valamilyen speciális karakter.</a:t>
            </a:r>
          </a:p>
          <a:p>
            <a:pPr lvl="0" rtl="0"/>
            <a:r>
              <a:rPr lang="hu-HU" dirty="0"/>
              <a:t>Tartsd is titokban őket. </a:t>
            </a:r>
          </a:p>
          <a:p>
            <a:pPr lvl="0" rtl="0"/>
            <a:r>
              <a:rPr lang="hu-HU" dirty="0"/>
              <a:t>Kezdőképernyődet kódold le!</a:t>
            </a:r>
          </a:p>
          <a:p>
            <a:pPr lvl="0" rtl="0"/>
            <a:endParaRPr lang="hu-HU" b="0" i="0" u="none" strike="noStrike" kern="1200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rtl="0"/>
            <a:endParaRPr lang="hu-HU" b="0" i="0" u="none" strike="noStrike" kern="1200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926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A26C7B3-9981-445B-A313-6D517CD9F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nb-NO" dirty="0"/>
              <a:t>Védd meg gépedet, tableted és telefonodat!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474214E-9D64-4000-AB0F-9A672DBFC8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rtl="0">
              <a:buNone/>
            </a:pPr>
            <a:r>
              <a:rPr lang="hu-HU" dirty="0"/>
              <a:t>Figyelj eszközöd </a:t>
            </a:r>
            <a:r>
              <a:rPr lang="hu-HU" dirty="0" err="1"/>
              <a:t>higéniájára</a:t>
            </a:r>
            <a:r>
              <a:rPr lang="hu-HU" dirty="0"/>
              <a:t>!</a:t>
            </a:r>
          </a:p>
          <a:p>
            <a:pPr lvl="0" rtl="0"/>
            <a:r>
              <a:rPr lang="hu-HU" dirty="0"/>
              <a:t>Használj tűzfalat, vírusirtót!</a:t>
            </a:r>
          </a:p>
          <a:p>
            <a:pPr lvl="0" rtl="0"/>
            <a:r>
              <a:rPr lang="hu-HU" dirty="0"/>
              <a:t>Használj legális szoftvereket!</a:t>
            </a:r>
          </a:p>
          <a:p>
            <a:pPr lvl="0" rtl="0"/>
            <a:r>
              <a:rPr lang="hu-HU" dirty="0"/>
              <a:t>Frissítsd </a:t>
            </a:r>
            <a:r>
              <a:rPr lang="hu-HU" dirty="0" err="1"/>
              <a:t>szofvereidet</a:t>
            </a:r>
            <a:r>
              <a:rPr lang="hu-HU" dirty="0"/>
              <a:t>!</a:t>
            </a:r>
          </a:p>
          <a:p>
            <a:pPr lvl="0" rtl="0"/>
            <a:r>
              <a:rPr lang="hu-HU" dirty="0"/>
              <a:t>Ne telepíts fölösleges programokat, applikációkat, ha nem használod töröld le!</a:t>
            </a:r>
          </a:p>
          <a:p>
            <a:pPr lvl="0" rtl="0"/>
            <a:endParaRPr lang="hu-HU" b="0" i="0" u="none" strike="noStrike" kern="1200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610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9B6A0F7-4C30-4E02-A0FF-05528D800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hu-HU" dirty="0"/>
              <a:t>Védd meg digitális jelenlétedet!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1F9B800-9E91-4169-B129-DEA31C5DC26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lvl="0" indent="0" rtl="0">
              <a:buNone/>
            </a:pPr>
            <a:r>
              <a:rPr lang="hu-HU" dirty="0"/>
              <a:t>Légy óvatos!</a:t>
            </a:r>
          </a:p>
          <a:p>
            <a:pPr lvl="0" rtl="0"/>
            <a:r>
              <a:rPr lang="hu-HU" dirty="0"/>
              <a:t>Selfie készítésekor ne látszódjon a lakókörnyezeted</a:t>
            </a:r>
          </a:p>
          <a:p>
            <a:pPr lvl="0" rtl="0"/>
            <a:r>
              <a:rPr lang="hu-HU" dirty="0"/>
              <a:t>Csak olyan képet tegyél közzé, amiket később sem bánsz meg.</a:t>
            </a:r>
          </a:p>
          <a:p>
            <a:pPr lvl="0" rtl="0"/>
            <a:r>
              <a:rPr lang="hu-HU" dirty="0"/>
              <a:t>Ne ossz meg semmit, amit nem mondanál el egy idegennek!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B045E86-2EBA-4D28-8A3A-D0267CBEB1E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hu-HU" dirty="0"/>
              <a:t>Légy óvatos!</a:t>
            </a:r>
          </a:p>
          <a:p>
            <a:pPr lvl="0"/>
            <a:r>
              <a:rPr lang="hu-HU" dirty="0"/>
              <a:t>Csak olyan üzenetet küldj el, amit személyesen is el mernél mondani.</a:t>
            </a:r>
          </a:p>
          <a:p>
            <a:pPr lvl="0"/>
            <a:r>
              <a:rPr lang="hu-HU" dirty="0"/>
              <a:t>Személyes információid megadásával veszélybe sodorhatod magad és családodat.</a:t>
            </a:r>
          </a:p>
          <a:p>
            <a:pPr lvl="0"/>
            <a:r>
              <a:rPr lang="hu-HU" dirty="0"/>
              <a:t>Amit az internetre felteszel, az ott is marad. </a:t>
            </a:r>
          </a:p>
          <a:p>
            <a:pPr marL="0" lvl="0" indent="0" algn="ctr">
              <a:buNone/>
            </a:pPr>
            <a:r>
              <a:rPr lang="hu-HU" dirty="0"/>
              <a:t>ÖRÖKRE.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04017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CC3CA6D-E862-4BCD-851B-31BBCD717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hu-HU" dirty="0"/>
              <a:t>Gondold végig…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A06A1A0-983D-4C79-96F3-54E2EDE3EE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rtl="0">
              <a:buNone/>
            </a:pPr>
            <a:r>
              <a:rPr lang="hu-HU" dirty="0"/>
              <a:t>Nem lehetsz biztos abban, hogy</a:t>
            </a:r>
          </a:p>
          <a:p>
            <a:pPr lvl="0" rtl="0"/>
            <a:r>
              <a:rPr lang="hu-HU" dirty="0"/>
              <a:t>Online ismerősöd igazat mond.</a:t>
            </a:r>
          </a:p>
          <a:p>
            <a:pPr lvl="0" rtl="0"/>
            <a:r>
              <a:rPr lang="hu-HU" dirty="0"/>
              <a:t>Online ismerősöd az akinek mondja magát.</a:t>
            </a:r>
          </a:p>
          <a:p>
            <a:pPr lvl="0" rtl="0"/>
            <a:r>
              <a:rPr lang="hu-HU" dirty="0"/>
              <a:t>Bizalmasan leírt információidat nem olvasod vissza.</a:t>
            </a:r>
          </a:p>
          <a:p>
            <a:pPr lvl="0" rtl="0"/>
            <a:r>
              <a:rPr lang="hu-HU" dirty="0"/>
              <a:t>Elküldött képeidet nem látod viszont. </a:t>
            </a:r>
          </a:p>
        </p:txBody>
      </p:sp>
    </p:spTree>
    <p:extLst>
      <p:ext uri="{BB962C8B-B14F-4D97-AF65-F5344CB8AC3E}">
        <p14:creationId xmlns:p14="http://schemas.microsoft.com/office/powerpoint/2010/main" val="12685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9419612-4E45-48D6-BEB1-E6028249E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hu-HU" dirty="0"/>
              <a:t>Kerüld el az internetes bűnözőket!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9BE4009-6C58-4AB2-A215-FC27DFA52C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rtl="0">
              <a:buNone/>
            </a:pPr>
            <a:r>
              <a:rPr lang="hu-HU" dirty="0"/>
              <a:t>Csalók mindenhol, így az interneten is vannak!</a:t>
            </a:r>
          </a:p>
          <a:p>
            <a:pPr lvl="0" rtl="0"/>
            <a:r>
              <a:rPr lang="hu-HU" dirty="0"/>
              <a:t>A világháló bűnözői gyakran használnak adathalászó és egyéb rosszindulatú programokat és élnek vissza mások adataival. </a:t>
            </a:r>
          </a:p>
          <a:p>
            <a:pPr lvl="0" rtl="0"/>
            <a:r>
              <a:rPr lang="hu-HU" dirty="0"/>
              <a:t>Maradj távol az olyan weboldalaktól, amelyek gyanúsnak vagy kockázatosnak tűnnek. Ha nem vagy biztos a dolgodban, inkább ne kattints.</a:t>
            </a:r>
          </a:p>
          <a:p>
            <a:pPr lvl="0" rt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61202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9C7C9E1-3A1A-4C40-9449-EABAB16FB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hu-HU" dirty="0"/>
              <a:t>Vásárolj okosan!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46D953F-68EF-4393-A191-DD1A2E276E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rtl="0">
              <a:buNone/>
            </a:pPr>
            <a:r>
              <a:rPr lang="hu-HU" dirty="0"/>
              <a:t>Az online vásárlás kockázatokat rejt.</a:t>
            </a:r>
          </a:p>
          <a:p>
            <a:pPr lvl="0" rtl="0"/>
            <a:r>
              <a:rPr lang="hu-HU" dirty="0"/>
              <a:t>Amikor az interneten vásárolsz, nézz utána, hogy a weboldal rendelkezik-e a megfelelő biztonsági tanúsítványokkal a tranzakciók lebonyolításához. </a:t>
            </a:r>
          </a:p>
          <a:p>
            <a:pPr lvl="0" rtl="0"/>
            <a:r>
              <a:rPr lang="hu-HU" dirty="0"/>
              <a:t>Soha ne fizess ki számlát, ne utalj banknak vagy, ne vásárolj online nyilvános számítógépen!</a:t>
            </a:r>
          </a:p>
          <a:p>
            <a:pPr lvl="0" rtl="0"/>
            <a:r>
              <a:rPr lang="hu-HU" dirty="0"/>
              <a:t>Ha lehet, válaszd a személyes átvételt és, inkább ne utalj előre pénzt!</a:t>
            </a:r>
          </a:p>
          <a:p>
            <a:pPr lvl="0" rt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57941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BBCDE2D-BB06-42B4-AFD9-DEB1F1FC6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hu-HU" dirty="0"/>
              <a:t>Mondd el…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D37102F-D0D0-4A15-B4EC-F1E57001A0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rtl="0">
              <a:buNone/>
            </a:pPr>
            <a:r>
              <a:rPr lang="hu-HU" dirty="0"/>
              <a:t>Ha zaklatnak mondd el szüleidnek, tanárodnak vagy barátaidnak</a:t>
            </a:r>
          </a:p>
          <a:p>
            <a:pPr lvl="0" rtl="0"/>
            <a:r>
              <a:rPr lang="hu-HU" dirty="0"/>
              <a:t>Nem kell egyedül maradnod a rossz érzéssel, a félelemmel</a:t>
            </a:r>
          </a:p>
          <a:p>
            <a:pPr lvl="0" rtl="0"/>
            <a:r>
              <a:rPr lang="hu-HU" dirty="0"/>
              <a:t>Ha zaklatnak, töröld az ismerőseid közül, mentsd le, amit küldött. </a:t>
            </a:r>
          </a:p>
          <a:p>
            <a:pPr lvl="0" rtl="0"/>
            <a:r>
              <a:rPr lang="hu-HU" dirty="0"/>
              <a:t>Ne válaszolj az üzenetekre.</a:t>
            </a:r>
          </a:p>
        </p:txBody>
      </p:sp>
    </p:spTree>
    <p:extLst>
      <p:ext uri="{BB962C8B-B14F-4D97-AF65-F5344CB8AC3E}">
        <p14:creationId xmlns:p14="http://schemas.microsoft.com/office/powerpoint/2010/main" val="3389883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biznet</Template>
  <TotalTime>40</TotalTime>
  <Words>365</Words>
  <Application>Microsoft Office PowerPoint</Application>
  <PresentationFormat>Szélesvásznú</PresentationFormat>
  <Paragraphs>45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Office-téma</vt:lpstr>
      <vt:lpstr>PowerPoint-bemutató</vt:lpstr>
      <vt:lpstr>Ha már a telefonod okos legyél  Te is az!</vt:lpstr>
      <vt:lpstr>Védd meg adataidat!</vt:lpstr>
      <vt:lpstr>Védd meg gépedet, tableted és telefonodat!</vt:lpstr>
      <vt:lpstr>Védd meg digitális jelenlétedet!</vt:lpstr>
      <vt:lpstr>Gondold végig…</vt:lpstr>
      <vt:lpstr>Kerüld el az internetes bűnözőket!</vt:lpstr>
      <vt:lpstr>Vásárolj okosan!</vt:lpstr>
      <vt:lpstr>Mondd el…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econventio</dc:creator>
  <cp:lastModifiedBy>econventio</cp:lastModifiedBy>
  <cp:revision>7</cp:revision>
  <dcterms:created xsi:type="dcterms:W3CDTF">2017-10-02T14:10:00Z</dcterms:created>
  <dcterms:modified xsi:type="dcterms:W3CDTF">2017-10-03T07:25:17Z</dcterms:modified>
</cp:coreProperties>
</file>